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57" r:id="rId4"/>
    <p:sldId id="259" r:id="rId5"/>
    <p:sldId id="258" r:id="rId6"/>
    <p:sldId id="262" r:id="rId7"/>
    <p:sldId id="266" r:id="rId8"/>
    <p:sldId id="265" r:id="rId9"/>
    <p:sldId id="263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4695" autoAdjust="0"/>
  </p:normalViewPr>
  <p:slideViewPr>
    <p:cSldViewPr snapToGrid="0" snapToObjects="1">
      <p:cViewPr>
        <p:scale>
          <a:sx n="77" d="100"/>
          <a:sy n="77" d="100"/>
        </p:scale>
        <p:origin x="-116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jpeg"/><Relationship Id="rId1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BCF478-6859-4435-AC23-A1488954B68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371F27-5024-41A0-844E-BD368C8BAD19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A5F6102-089A-47D8-87C7-5022D0C427F2}" type="parTrans" cxnId="{E9016AF1-2CB8-45C3-8839-0C7A5E4F1EDC}">
      <dgm:prSet/>
      <dgm:spPr/>
      <dgm:t>
        <a:bodyPr/>
        <a:lstStyle/>
        <a:p>
          <a:endParaRPr lang="ru-RU"/>
        </a:p>
      </dgm:t>
    </dgm:pt>
    <dgm:pt modelId="{5D53B5EB-9A87-4311-9F6F-C3EBC199C1FB}" type="sibTrans" cxnId="{E9016AF1-2CB8-45C3-8839-0C7A5E4F1EDC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6DDBACC-FFE4-4557-A0FA-82C4BAEDAF20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</a:rPr>
            <a:t>Привлечение внимания молодежи к проблемам ЖКХ</a:t>
          </a:r>
          <a:endParaRPr lang="ru-RU" b="1" dirty="0">
            <a:solidFill>
              <a:schemeClr val="bg1"/>
            </a:solidFill>
          </a:endParaRPr>
        </a:p>
      </dgm:t>
    </dgm:pt>
    <dgm:pt modelId="{312C341A-4E4B-420E-9F88-A9D3C96D65E0}" type="parTrans" cxnId="{752BFC23-6F4D-4464-91B0-52B7C87FDD72}">
      <dgm:prSet/>
      <dgm:spPr/>
      <dgm:t>
        <a:bodyPr/>
        <a:lstStyle/>
        <a:p>
          <a:endParaRPr lang="ru-RU"/>
        </a:p>
      </dgm:t>
    </dgm:pt>
    <dgm:pt modelId="{53395F69-CF2A-4724-AAC5-05C0688CD5B8}" type="sibTrans" cxnId="{752BFC23-6F4D-4464-91B0-52B7C87FDD72}">
      <dgm:prSet/>
      <dgm:spPr/>
      <dgm:t>
        <a:bodyPr/>
        <a:lstStyle/>
        <a:p>
          <a:endParaRPr lang="ru-RU"/>
        </a:p>
      </dgm:t>
    </dgm:pt>
    <dgm:pt modelId="{F2ABDA6A-6887-446F-BB3F-233CF4B0C73A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25D7891-1522-49C8-A2E2-09AA7823FD07}" type="parTrans" cxnId="{6660A65C-0664-4D05-B39A-CDF3CC53D62B}">
      <dgm:prSet/>
      <dgm:spPr/>
      <dgm:t>
        <a:bodyPr/>
        <a:lstStyle/>
        <a:p>
          <a:endParaRPr lang="ru-RU"/>
        </a:p>
      </dgm:t>
    </dgm:pt>
    <dgm:pt modelId="{6EEDC9A7-AE38-432A-A435-3E31188B8365}" type="sibTrans" cxnId="{6660A65C-0664-4D05-B39A-CDF3CC53D62B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138316-0EF2-4756-9C88-684D9A841EF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Создание кадрового резерва </a:t>
          </a:r>
          <a:endParaRPr lang="ru-RU" sz="1800" b="1" dirty="0">
            <a:solidFill>
              <a:schemeClr val="bg1"/>
            </a:solidFill>
          </a:endParaRPr>
        </a:p>
      </dgm:t>
    </dgm:pt>
    <dgm:pt modelId="{2FF1D44D-8C54-44E7-A372-CB40804CC8AD}" type="parTrans" cxnId="{5C7C6863-CE64-4147-AF80-AF790D36B79A}">
      <dgm:prSet/>
      <dgm:spPr/>
      <dgm:t>
        <a:bodyPr/>
        <a:lstStyle/>
        <a:p>
          <a:endParaRPr lang="ru-RU"/>
        </a:p>
      </dgm:t>
    </dgm:pt>
    <dgm:pt modelId="{917DF294-8216-44C4-BDE5-EF0E46AE0EFD}" type="sibTrans" cxnId="{5C7C6863-CE64-4147-AF80-AF790D36B79A}">
      <dgm:prSet/>
      <dgm:spPr/>
      <dgm:t>
        <a:bodyPr/>
        <a:lstStyle/>
        <a:p>
          <a:endParaRPr lang="ru-RU"/>
        </a:p>
      </dgm:t>
    </dgm:pt>
    <dgm:pt modelId="{65C71525-C666-4D55-B67B-691D9BE80F4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</a:rPr>
            <a:t>Поиск нестандартных решений типовых проблем</a:t>
          </a:r>
          <a:endParaRPr lang="ru-RU" sz="1600" b="1" dirty="0">
            <a:solidFill>
              <a:schemeClr val="bg1"/>
            </a:solidFill>
          </a:endParaRPr>
        </a:p>
      </dgm:t>
    </dgm:pt>
    <dgm:pt modelId="{F68FF9BC-7BC1-4171-B2E2-2C971C1989BE}" type="parTrans" cxnId="{4F6F640E-F0CC-4A05-AF8A-B497CC4CFAE8}">
      <dgm:prSet/>
      <dgm:spPr/>
      <dgm:t>
        <a:bodyPr/>
        <a:lstStyle/>
        <a:p>
          <a:endParaRPr lang="ru-RU"/>
        </a:p>
      </dgm:t>
    </dgm:pt>
    <dgm:pt modelId="{FFF27BB6-1BEE-4B48-8AA5-5C5D4CF7C16E}" type="sibTrans" cxnId="{4F6F640E-F0CC-4A05-AF8A-B497CC4CFAE8}">
      <dgm:prSet/>
      <dgm:spPr/>
      <dgm:t>
        <a:bodyPr/>
        <a:lstStyle/>
        <a:p>
          <a:endParaRPr lang="ru-RU"/>
        </a:p>
      </dgm:t>
    </dgm:pt>
    <dgm:pt modelId="{7C219570-5E5B-4A2B-943E-7FBB140DB48C}">
      <dgm:prSet phldrT="[Текст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BFE63DB7-A804-48D7-9143-469681BA9F07}" type="sibTrans" cxnId="{2CE40902-624A-4A34-A462-3B8AAE8D47AD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26B3C7-0CC2-4344-AAB9-1ED165F79378}" type="parTrans" cxnId="{2CE40902-624A-4A34-A462-3B8AAE8D47AD}">
      <dgm:prSet/>
      <dgm:spPr/>
      <dgm:t>
        <a:bodyPr/>
        <a:lstStyle/>
        <a:p>
          <a:endParaRPr lang="ru-RU"/>
        </a:p>
      </dgm:t>
    </dgm:pt>
    <dgm:pt modelId="{89D82BD5-1526-4FC4-BC9F-9EE4A5E979ED}" type="pres">
      <dgm:prSet presAssocID="{B2BCF478-6859-4435-AC23-A1488954B68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9EA7D88-D8F7-4F93-BD19-F34435CD6428}" type="pres">
      <dgm:prSet presAssocID="{11371F27-5024-41A0-844E-BD368C8BAD19}" presName="composite" presStyleCnt="0"/>
      <dgm:spPr/>
    </dgm:pt>
    <dgm:pt modelId="{FB802B46-E6F3-4104-94DA-05C5B5666995}" type="pres">
      <dgm:prSet presAssocID="{11371F27-5024-41A0-844E-BD368C8BAD19}" presName="Parent1" presStyleLbl="node1" presStyleIdx="0" presStyleCnt="6" custLinFactNeighborX="16031" custLinFactNeighborY="16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DDBA1-0AA8-4B68-AE36-33AC50EDF3F4}" type="pres">
      <dgm:prSet presAssocID="{11371F27-5024-41A0-844E-BD368C8BAD19}" presName="Childtext1" presStyleLbl="revTx" presStyleIdx="0" presStyleCnt="3" custScaleY="114754" custLinFactNeighborX="11760" custLinFactNeighborY="27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5924B-C0DF-4659-A832-9FCA294BDB85}" type="pres">
      <dgm:prSet presAssocID="{11371F27-5024-41A0-844E-BD368C8BAD19}" presName="BalanceSpacing" presStyleCnt="0"/>
      <dgm:spPr/>
    </dgm:pt>
    <dgm:pt modelId="{BBD795E1-6A89-46A8-A81E-13224615C7D9}" type="pres">
      <dgm:prSet presAssocID="{11371F27-5024-41A0-844E-BD368C8BAD19}" presName="BalanceSpacing1" presStyleCnt="0"/>
      <dgm:spPr/>
    </dgm:pt>
    <dgm:pt modelId="{41E1D0C7-4306-413D-A5B3-111D4A852130}" type="pres">
      <dgm:prSet presAssocID="{5D53B5EB-9A87-4311-9F6F-C3EBC199C1FB}" presName="Accent1Text" presStyleLbl="node1" presStyleIdx="1" presStyleCnt="6" custLinFactNeighborX="16974" custLinFactNeighborY="1640"/>
      <dgm:spPr/>
      <dgm:t>
        <a:bodyPr/>
        <a:lstStyle/>
        <a:p>
          <a:endParaRPr lang="ru-RU"/>
        </a:p>
      </dgm:t>
    </dgm:pt>
    <dgm:pt modelId="{5FE42C66-9CE2-4BDA-BF2E-3ECECAD27FAE}" type="pres">
      <dgm:prSet presAssocID="{5D53B5EB-9A87-4311-9F6F-C3EBC199C1FB}" presName="spaceBetweenRectangles" presStyleCnt="0"/>
      <dgm:spPr/>
    </dgm:pt>
    <dgm:pt modelId="{17CA73D2-3EEE-43F2-AD6C-868A53ED1A44}" type="pres">
      <dgm:prSet presAssocID="{F2ABDA6A-6887-446F-BB3F-233CF4B0C73A}" presName="composite" presStyleCnt="0"/>
      <dgm:spPr/>
    </dgm:pt>
    <dgm:pt modelId="{30B8E787-DCA5-44E3-801C-1FBB1CA4CB61}" type="pres">
      <dgm:prSet presAssocID="{F2ABDA6A-6887-446F-BB3F-233CF4B0C73A}" presName="Parent1" presStyleLbl="node1" presStyleIdx="2" presStyleCnt="6" custLinFactNeighborX="754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BFC95-1DA4-4EFB-9766-9A6190FD9C39}" type="pres">
      <dgm:prSet presAssocID="{F2ABDA6A-6887-446F-BB3F-233CF4B0C73A}" presName="Childtext1" presStyleLbl="revTx" presStyleIdx="1" presStyleCnt="3" custScaleX="129931" custLinFactNeighborX="-6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505F1-BE2E-4719-B948-1A41DAC4D5BC}" type="pres">
      <dgm:prSet presAssocID="{F2ABDA6A-6887-446F-BB3F-233CF4B0C73A}" presName="BalanceSpacing" presStyleCnt="0"/>
      <dgm:spPr/>
    </dgm:pt>
    <dgm:pt modelId="{FFAAA694-99A4-44D6-9DC3-FB1739A95466}" type="pres">
      <dgm:prSet presAssocID="{F2ABDA6A-6887-446F-BB3F-233CF4B0C73A}" presName="BalanceSpacing1" presStyleCnt="0"/>
      <dgm:spPr/>
    </dgm:pt>
    <dgm:pt modelId="{77BAF05E-2D35-4D64-9812-FE881F82768E}" type="pres">
      <dgm:prSet presAssocID="{6EEDC9A7-AE38-432A-A435-3E31188B8365}" presName="Accent1Text" presStyleLbl="node1" presStyleIdx="3" presStyleCnt="6" custLinFactNeighborX="6601"/>
      <dgm:spPr/>
      <dgm:t>
        <a:bodyPr/>
        <a:lstStyle/>
        <a:p>
          <a:endParaRPr lang="ru-RU"/>
        </a:p>
      </dgm:t>
    </dgm:pt>
    <dgm:pt modelId="{C34B64A4-D0CE-4D04-8A6A-3ED5CEEE1A3E}" type="pres">
      <dgm:prSet presAssocID="{6EEDC9A7-AE38-432A-A435-3E31188B8365}" presName="spaceBetweenRectangles" presStyleCnt="0"/>
      <dgm:spPr/>
    </dgm:pt>
    <dgm:pt modelId="{3B3D7D2D-5B62-4B38-9141-0FCAF33034E6}" type="pres">
      <dgm:prSet presAssocID="{7C219570-5E5B-4A2B-943E-7FBB140DB48C}" presName="composite" presStyleCnt="0"/>
      <dgm:spPr/>
    </dgm:pt>
    <dgm:pt modelId="{A94D9229-7DD5-479E-8EE9-FF31E18B8E71}" type="pres">
      <dgm:prSet presAssocID="{7C219570-5E5B-4A2B-943E-7FBB140DB48C}" presName="Parent1" presStyleLbl="node1" presStyleIdx="4" presStyleCnt="6" custLinFactNeighborX="16031" custLinFactNeighborY="-16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7A4AA-A942-4DD0-A19F-53FB8BF2AF10}" type="pres">
      <dgm:prSet presAssocID="{7C219570-5E5B-4A2B-943E-7FBB140DB48C}" presName="Childtext1" presStyleLbl="revTx" presStyleIdx="2" presStyleCnt="3" custScaleX="90994" custScaleY="139565" custLinFactNeighborX="11025" custLinFactNeighborY="12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E6399-876D-4A59-B6AA-55255C0EE122}" type="pres">
      <dgm:prSet presAssocID="{7C219570-5E5B-4A2B-943E-7FBB140DB48C}" presName="BalanceSpacing" presStyleCnt="0"/>
      <dgm:spPr/>
    </dgm:pt>
    <dgm:pt modelId="{3016905D-C561-48C4-B292-91673CB62833}" type="pres">
      <dgm:prSet presAssocID="{7C219570-5E5B-4A2B-943E-7FBB140DB48C}" presName="BalanceSpacing1" presStyleCnt="0"/>
      <dgm:spPr/>
    </dgm:pt>
    <dgm:pt modelId="{A06F351A-8AA0-4BAB-84CA-07C8869DF388}" type="pres">
      <dgm:prSet presAssocID="{BFE63DB7-A804-48D7-9143-469681BA9F07}" presName="Accent1Text" presStyleLbl="node1" presStyleIdx="5" presStyleCnt="6" custLinFactNeighborX="18895" custLinFactNeighborY="-2455"/>
      <dgm:spPr/>
      <dgm:t>
        <a:bodyPr/>
        <a:lstStyle/>
        <a:p>
          <a:endParaRPr lang="ru-RU"/>
        </a:p>
      </dgm:t>
    </dgm:pt>
  </dgm:ptLst>
  <dgm:cxnLst>
    <dgm:cxn modelId="{DE4C8494-DE67-4275-A5E2-54E4C94CCB26}" type="presOf" srcId="{D2138316-0EF2-4756-9C88-684D9A841EF3}" destId="{618BFC95-1DA4-4EFB-9766-9A6190FD9C39}" srcOrd="0" destOrd="0" presId="urn:microsoft.com/office/officeart/2008/layout/AlternatingHexagons"/>
    <dgm:cxn modelId="{A348618E-9DDD-4D1E-8B72-E01B7C12F184}" type="presOf" srcId="{5D53B5EB-9A87-4311-9F6F-C3EBC199C1FB}" destId="{41E1D0C7-4306-413D-A5B3-111D4A852130}" srcOrd="0" destOrd="0" presId="urn:microsoft.com/office/officeart/2008/layout/AlternatingHexagons"/>
    <dgm:cxn modelId="{E52C8B5F-E7A4-4CED-9A29-20F044C55A93}" type="presOf" srcId="{F2ABDA6A-6887-446F-BB3F-233CF4B0C73A}" destId="{30B8E787-DCA5-44E3-801C-1FBB1CA4CB61}" srcOrd="0" destOrd="0" presId="urn:microsoft.com/office/officeart/2008/layout/AlternatingHexagons"/>
    <dgm:cxn modelId="{41B80034-6EF4-4844-9212-C315B526D19F}" type="presOf" srcId="{B2BCF478-6859-4435-AC23-A1488954B68E}" destId="{89D82BD5-1526-4FC4-BC9F-9EE4A5E979ED}" srcOrd="0" destOrd="0" presId="urn:microsoft.com/office/officeart/2008/layout/AlternatingHexagons"/>
    <dgm:cxn modelId="{E07B18C7-5E34-4731-A364-D96D16D87A67}" type="presOf" srcId="{11371F27-5024-41A0-844E-BD368C8BAD19}" destId="{FB802B46-E6F3-4104-94DA-05C5B5666995}" srcOrd="0" destOrd="0" presId="urn:microsoft.com/office/officeart/2008/layout/AlternatingHexagons"/>
    <dgm:cxn modelId="{4F6F640E-F0CC-4A05-AF8A-B497CC4CFAE8}" srcId="{7C219570-5E5B-4A2B-943E-7FBB140DB48C}" destId="{65C71525-C666-4D55-B67B-691D9BE80F4F}" srcOrd="0" destOrd="0" parTransId="{F68FF9BC-7BC1-4171-B2E2-2C971C1989BE}" sibTransId="{FFF27BB6-1BEE-4B48-8AA5-5C5D4CF7C16E}"/>
    <dgm:cxn modelId="{752BFC23-6F4D-4464-91B0-52B7C87FDD72}" srcId="{11371F27-5024-41A0-844E-BD368C8BAD19}" destId="{A6DDBACC-FFE4-4557-A0FA-82C4BAEDAF20}" srcOrd="0" destOrd="0" parTransId="{312C341A-4E4B-420E-9F88-A9D3C96D65E0}" sibTransId="{53395F69-CF2A-4724-AAC5-05C0688CD5B8}"/>
    <dgm:cxn modelId="{6660A65C-0664-4D05-B39A-CDF3CC53D62B}" srcId="{B2BCF478-6859-4435-AC23-A1488954B68E}" destId="{F2ABDA6A-6887-446F-BB3F-233CF4B0C73A}" srcOrd="1" destOrd="0" parTransId="{D25D7891-1522-49C8-A2E2-09AA7823FD07}" sibTransId="{6EEDC9A7-AE38-432A-A435-3E31188B8365}"/>
    <dgm:cxn modelId="{E9016AF1-2CB8-45C3-8839-0C7A5E4F1EDC}" srcId="{B2BCF478-6859-4435-AC23-A1488954B68E}" destId="{11371F27-5024-41A0-844E-BD368C8BAD19}" srcOrd="0" destOrd="0" parTransId="{1A5F6102-089A-47D8-87C7-5022D0C427F2}" sibTransId="{5D53B5EB-9A87-4311-9F6F-C3EBC199C1FB}"/>
    <dgm:cxn modelId="{34611891-D02C-47FE-A097-41F9762742F1}" type="presOf" srcId="{7C219570-5E5B-4A2B-943E-7FBB140DB48C}" destId="{A94D9229-7DD5-479E-8EE9-FF31E18B8E71}" srcOrd="0" destOrd="0" presId="urn:microsoft.com/office/officeart/2008/layout/AlternatingHexagons"/>
    <dgm:cxn modelId="{B2F6A848-74ED-464D-98F2-7963A368CE6F}" type="presOf" srcId="{6EEDC9A7-AE38-432A-A435-3E31188B8365}" destId="{77BAF05E-2D35-4D64-9812-FE881F82768E}" srcOrd="0" destOrd="0" presId="urn:microsoft.com/office/officeart/2008/layout/AlternatingHexagons"/>
    <dgm:cxn modelId="{2CE40902-624A-4A34-A462-3B8AAE8D47AD}" srcId="{B2BCF478-6859-4435-AC23-A1488954B68E}" destId="{7C219570-5E5B-4A2B-943E-7FBB140DB48C}" srcOrd="2" destOrd="0" parTransId="{4926B3C7-0CC2-4344-AAB9-1ED165F79378}" sibTransId="{BFE63DB7-A804-48D7-9143-469681BA9F07}"/>
    <dgm:cxn modelId="{4E454BBA-8BF1-43CD-AE0E-09D995033AED}" type="presOf" srcId="{65C71525-C666-4D55-B67B-691D9BE80F4F}" destId="{76A7A4AA-A942-4DD0-A19F-53FB8BF2AF10}" srcOrd="0" destOrd="0" presId="urn:microsoft.com/office/officeart/2008/layout/AlternatingHexagons"/>
    <dgm:cxn modelId="{390F54FE-91E1-41A8-9E73-C4AE9C300506}" type="presOf" srcId="{A6DDBACC-FFE4-4557-A0FA-82C4BAEDAF20}" destId="{DA6DDBA1-0AA8-4B68-AE36-33AC50EDF3F4}" srcOrd="0" destOrd="0" presId="urn:microsoft.com/office/officeart/2008/layout/AlternatingHexagons"/>
    <dgm:cxn modelId="{5C7C6863-CE64-4147-AF80-AF790D36B79A}" srcId="{F2ABDA6A-6887-446F-BB3F-233CF4B0C73A}" destId="{D2138316-0EF2-4756-9C88-684D9A841EF3}" srcOrd="0" destOrd="0" parTransId="{2FF1D44D-8C54-44E7-A372-CB40804CC8AD}" sibTransId="{917DF294-8216-44C4-BDE5-EF0E46AE0EFD}"/>
    <dgm:cxn modelId="{316716EC-3F85-4100-9FFE-B9FAEAABAB22}" type="presOf" srcId="{BFE63DB7-A804-48D7-9143-469681BA9F07}" destId="{A06F351A-8AA0-4BAB-84CA-07C8869DF388}" srcOrd="0" destOrd="0" presId="urn:microsoft.com/office/officeart/2008/layout/AlternatingHexagons"/>
    <dgm:cxn modelId="{3C36C6D3-5564-4FC0-8551-7973C8AA4B67}" type="presParOf" srcId="{89D82BD5-1526-4FC4-BC9F-9EE4A5E979ED}" destId="{99EA7D88-D8F7-4F93-BD19-F34435CD6428}" srcOrd="0" destOrd="0" presId="urn:microsoft.com/office/officeart/2008/layout/AlternatingHexagons"/>
    <dgm:cxn modelId="{9EF324AB-6AC1-40C5-A04E-67683A613E07}" type="presParOf" srcId="{99EA7D88-D8F7-4F93-BD19-F34435CD6428}" destId="{FB802B46-E6F3-4104-94DA-05C5B5666995}" srcOrd="0" destOrd="0" presId="urn:microsoft.com/office/officeart/2008/layout/AlternatingHexagons"/>
    <dgm:cxn modelId="{A43BB55F-855B-49AB-A89B-AA7C8BEC2044}" type="presParOf" srcId="{99EA7D88-D8F7-4F93-BD19-F34435CD6428}" destId="{DA6DDBA1-0AA8-4B68-AE36-33AC50EDF3F4}" srcOrd="1" destOrd="0" presId="urn:microsoft.com/office/officeart/2008/layout/AlternatingHexagons"/>
    <dgm:cxn modelId="{B7D2FB8A-8D5E-4715-800A-54B857028860}" type="presParOf" srcId="{99EA7D88-D8F7-4F93-BD19-F34435CD6428}" destId="{70E5924B-C0DF-4659-A832-9FCA294BDB85}" srcOrd="2" destOrd="0" presId="urn:microsoft.com/office/officeart/2008/layout/AlternatingHexagons"/>
    <dgm:cxn modelId="{93E443F9-33E4-4B03-81A0-57D2CC89BA0D}" type="presParOf" srcId="{99EA7D88-D8F7-4F93-BD19-F34435CD6428}" destId="{BBD795E1-6A89-46A8-A81E-13224615C7D9}" srcOrd="3" destOrd="0" presId="urn:microsoft.com/office/officeart/2008/layout/AlternatingHexagons"/>
    <dgm:cxn modelId="{D9472677-9160-4289-BC8D-1EB9781D7A98}" type="presParOf" srcId="{99EA7D88-D8F7-4F93-BD19-F34435CD6428}" destId="{41E1D0C7-4306-413D-A5B3-111D4A852130}" srcOrd="4" destOrd="0" presId="urn:microsoft.com/office/officeart/2008/layout/AlternatingHexagons"/>
    <dgm:cxn modelId="{D84D8A5F-49BD-41A7-B6F7-229EA462E3A6}" type="presParOf" srcId="{89D82BD5-1526-4FC4-BC9F-9EE4A5E979ED}" destId="{5FE42C66-9CE2-4BDA-BF2E-3ECECAD27FAE}" srcOrd="1" destOrd="0" presId="urn:microsoft.com/office/officeart/2008/layout/AlternatingHexagons"/>
    <dgm:cxn modelId="{3442FF87-17CF-4940-87D3-DA593BAC4A79}" type="presParOf" srcId="{89D82BD5-1526-4FC4-BC9F-9EE4A5E979ED}" destId="{17CA73D2-3EEE-43F2-AD6C-868A53ED1A44}" srcOrd="2" destOrd="0" presId="urn:microsoft.com/office/officeart/2008/layout/AlternatingHexagons"/>
    <dgm:cxn modelId="{6940F3A0-465B-4B7C-91DA-64BCA362FFA7}" type="presParOf" srcId="{17CA73D2-3EEE-43F2-AD6C-868A53ED1A44}" destId="{30B8E787-DCA5-44E3-801C-1FBB1CA4CB61}" srcOrd="0" destOrd="0" presId="urn:microsoft.com/office/officeart/2008/layout/AlternatingHexagons"/>
    <dgm:cxn modelId="{FFFDCF7A-84F4-4044-AA1B-C88B1CE9EAF4}" type="presParOf" srcId="{17CA73D2-3EEE-43F2-AD6C-868A53ED1A44}" destId="{618BFC95-1DA4-4EFB-9766-9A6190FD9C39}" srcOrd="1" destOrd="0" presId="urn:microsoft.com/office/officeart/2008/layout/AlternatingHexagons"/>
    <dgm:cxn modelId="{48BDC5BA-7CA7-43A4-AA49-4B38DE76E1B6}" type="presParOf" srcId="{17CA73D2-3EEE-43F2-AD6C-868A53ED1A44}" destId="{EA5505F1-BE2E-4719-B948-1A41DAC4D5BC}" srcOrd="2" destOrd="0" presId="urn:microsoft.com/office/officeart/2008/layout/AlternatingHexagons"/>
    <dgm:cxn modelId="{58DE9EEE-70FB-4125-90CE-1245DDA78464}" type="presParOf" srcId="{17CA73D2-3EEE-43F2-AD6C-868A53ED1A44}" destId="{FFAAA694-99A4-44D6-9DC3-FB1739A95466}" srcOrd="3" destOrd="0" presId="urn:microsoft.com/office/officeart/2008/layout/AlternatingHexagons"/>
    <dgm:cxn modelId="{7FB1F811-C2B6-4B46-A8FE-8E09467F46B6}" type="presParOf" srcId="{17CA73D2-3EEE-43F2-AD6C-868A53ED1A44}" destId="{77BAF05E-2D35-4D64-9812-FE881F82768E}" srcOrd="4" destOrd="0" presId="urn:microsoft.com/office/officeart/2008/layout/AlternatingHexagons"/>
    <dgm:cxn modelId="{0D1185E8-0453-471C-9A53-A9A166683791}" type="presParOf" srcId="{89D82BD5-1526-4FC4-BC9F-9EE4A5E979ED}" destId="{C34B64A4-D0CE-4D04-8A6A-3ED5CEEE1A3E}" srcOrd="3" destOrd="0" presId="urn:microsoft.com/office/officeart/2008/layout/AlternatingHexagons"/>
    <dgm:cxn modelId="{4FDA7CA4-E77E-41C0-BAE4-20D5C302B10A}" type="presParOf" srcId="{89D82BD5-1526-4FC4-BC9F-9EE4A5E979ED}" destId="{3B3D7D2D-5B62-4B38-9141-0FCAF33034E6}" srcOrd="4" destOrd="0" presId="urn:microsoft.com/office/officeart/2008/layout/AlternatingHexagons"/>
    <dgm:cxn modelId="{42115B88-C41D-4B0D-BD20-3E58A3B4CE6C}" type="presParOf" srcId="{3B3D7D2D-5B62-4B38-9141-0FCAF33034E6}" destId="{A94D9229-7DD5-479E-8EE9-FF31E18B8E71}" srcOrd="0" destOrd="0" presId="urn:microsoft.com/office/officeart/2008/layout/AlternatingHexagons"/>
    <dgm:cxn modelId="{B25F5958-1017-4AF0-8122-E193D8A0A1EA}" type="presParOf" srcId="{3B3D7D2D-5B62-4B38-9141-0FCAF33034E6}" destId="{76A7A4AA-A942-4DD0-A19F-53FB8BF2AF10}" srcOrd="1" destOrd="0" presId="urn:microsoft.com/office/officeart/2008/layout/AlternatingHexagons"/>
    <dgm:cxn modelId="{9CF0F5E7-C384-4A4C-914E-0CCEC1ED59FD}" type="presParOf" srcId="{3B3D7D2D-5B62-4B38-9141-0FCAF33034E6}" destId="{D86E6399-876D-4A59-B6AA-55255C0EE122}" srcOrd="2" destOrd="0" presId="urn:microsoft.com/office/officeart/2008/layout/AlternatingHexagons"/>
    <dgm:cxn modelId="{5D71192B-C07B-487D-9482-8FF969BA168D}" type="presParOf" srcId="{3B3D7D2D-5B62-4B38-9141-0FCAF33034E6}" destId="{3016905D-C561-48C4-B292-91673CB62833}" srcOrd="3" destOrd="0" presId="urn:microsoft.com/office/officeart/2008/layout/AlternatingHexagons"/>
    <dgm:cxn modelId="{C2BFA0D3-E1E2-4000-87A9-FA0D6107B2BA}" type="presParOf" srcId="{3B3D7D2D-5B62-4B38-9141-0FCAF33034E6}" destId="{A06F351A-8AA0-4BAB-84CA-07C8869DF38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F49A5-CA7E-6044-8AB5-B3113637F347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52AF80-A9A3-6F4E-9DC8-7D469F9BD5A5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Формирование кадрового резерва для работы в ЖКХ</a:t>
          </a:r>
          <a:endParaRPr lang="ru-RU" dirty="0">
            <a:solidFill>
              <a:srgbClr val="000000"/>
            </a:solidFill>
          </a:endParaRPr>
        </a:p>
      </dgm:t>
    </dgm:pt>
    <dgm:pt modelId="{9244BF27-CD74-EE41-B259-482E4D988ABF}" type="parTrans" cxnId="{690D4FBE-FE80-DA42-90C1-50C2CD60F0D1}">
      <dgm:prSet/>
      <dgm:spPr/>
      <dgm:t>
        <a:bodyPr/>
        <a:lstStyle/>
        <a:p>
          <a:endParaRPr lang="ru-RU"/>
        </a:p>
      </dgm:t>
    </dgm:pt>
    <dgm:pt modelId="{04BB2E9D-24F9-2B4E-80EE-72C9E7EF5C98}" type="sibTrans" cxnId="{690D4FBE-FE80-DA42-90C1-50C2CD60F0D1}">
      <dgm:prSet/>
      <dgm:spPr/>
      <dgm:t>
        <a:bodyPr/>
        <a:lstStyle/>
        <a:p>
          <a:endParaRPr lang="ru-RU"/>
        </a:p>
      </dgm:t>
    </dgm:pt>
    <dgm:pt modelId="{B8132618-4484-B34A-A72E-E0F350F24E19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Онлайн игра «ЖЭКА»</a:t>
          </a:r>
          <a:endParaRPr lang="ru-RU" dirty="0">
            <a:solidFill>
              <a:srgbClr val="000000"/>
            </a:solidFill>
          </a:endParaRPr>
        </a:p>
      </dgm:t>
    </dgm:pt>
    <dgm:pt modelId="{8CFABD3C-19D0-B94A-8FDA-8C8CC5DF676E}" type="parTrans" cxnId="{13974E09-3A6E-9548-A8F8-93AA7B97B164}">
      <dgm:prSet/>
      <dgm:spPr/>
      <dgm:t>
        <a:bodyPr/>
        <a:lstStyle/>
        <a:p>
          <a:endParaRPr lang="ru-RU"/>
        </a:p>
      </dgm:t>
    </dgm:pt>
    <dgm:pt modelId="{CDA62F64-F371-1F40-B620-5589F8923416}" type="sibTrans" cxnId="{13974E09-3A6E-9548-A8F8-93AA7B97B164}">
      <dgm:prSet/>
      <dgm:spPr/>
      <dgm:t>
        <a:bodyPr/>
        <a:lstStyle/>
        <a:p>
          <a:endParaRPr lang="ru-RU"/>
        </a:p>
      </dgm:t>
    </dgm:pt>
    <dgm:pt modelId="{020C3AF5-DD81-ED4A-AB4B-165E7C466DE5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Разработка и реализация акций, направленных на повышение качества ЖКУ услуг</a:t>
          </a:r>
          <a:endParaRPr lang="ru-RU" dirty="0">
            <a:solidFill>
              <a:srgbClr val="000000"/>
            </a:solidFill>
          </a:endParaRPr>
        </a:p>
      </dgm:t>
    </dgm:pt>
    <dgm:pt modelId="{202ABB3B-5B75-084E-9819-A05A27F14C96}" type="parTrans" cxnId="{F7DA196D-F388-5E4F-9D02-80C6DCB6A032}">
      <dgm:prSet/>
      <dgm:spPr/>
      <dgm:t>
        <a:bodyPr/>
        <a:lstStyle/>
        <a:p>
          <a:endParaRPr lang="ru-RU"/>
        </a:p>
      </dgm:t>
    </dgm:pt>
    <dgm:pt modelId="{E654B2AF-570B-B14A-91BB-AFB1E0F2F6D9}" type="sibTrans" cxnId="{F7DA196D-F388-5E4F-9D02-80C6DCB6A032}">
      <dgm:prSet/>
      <dgm:spPr/>
      <dgm:t>
        <a:bodyPr/>
        <a:lstStyle/>
        <a:p>
          <a:endParaRPr lang="ru-RU"/>
        </a:p>
      </dgm:t>
    </dgm:pt>
    <dgm:pt modelId="{F1637F09-0287-9A43-9630-F0ED85EB18C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Разработка и реализация ярких акций, направленных на привлечение  интереса к отрасли со стороны СМИ, потребителей, потенциальных работников</a:t>
          </a:r>
          <a:endParaRPr lang="ru-RU" dirty="0">
            <a:solidFill>
              <a:schemeClr val="tx1"/>
            </a:solidFill>
          </a:endParaRPr>
        </a:p>
      </dgm:t>
    </dgm:pt>
    <dgm:pt modelId="{9E336291-6185-AF45-9A4B-81ED01FB3EA2}" type="parTrans" cxnId="{6EC563F4-126D-B546-9C05-A369656E7E69}">
      <dgm:prSet/>
      <dgm:spPr/>
      <dgm:t>
        <a:bodyPr/>
        <a:lstStyle/>
        <a:p>
          <a:endParaRPr lang="ru-RU"/>
        </a:p>
      </dgm:t>
    </dgm:pt>
    <dgm:pt modelId="{97DF5417-980F-3D4B-96FE-614FC6988E48}" type="sibTrans" cxnId="{6EC563F4-126D-B546-9C05-A369656E7E69}">
      <dgm:prSet/>
      <dgm:spPr/>
      <dgm:t>
        <a:bodyPr/>
        <a:lstStyle/>
        <a:p>
          <a:endParaRPr lang="ru-RU"/>
        </a:p>
      </dgm:t>
    </dgm:pt>
    <dgm:pt modelId="{C615C5C0-94A8-8447-9EB7-5746F9BDCC30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Фото мониторинг </a:t>
          </a:r>
          <a:r>
            <a:rPr lang="ru-RU" b="0" dirty="0" smtClean="0">
              <a:solidFill>
                <a:srgbClr val="FF0000"/>
              </a:solidFill>
            </a:rPr>
            <a:t>программ </a:t>
          </a:r>
          <a:r>
            <a:rPr lang="ru-RU" b="0" dirty="0" smtClean="0">
              <a:solidFill>
                <a:schemeClr val="tx1"/>
              </a:solidFill>
            </a:rPr>
            <a:t>переселения граждан из аварийного жилья и </a:t>
          </a:r>
          <a:r>
            <a:rPr lang="ru-RU" b="0" dirty="0" smtClean="0">
              <a:solidFill>
                <a:srgbClr val="FF0000"/>
              </a:solidFill>
            </a:rPr>
            <a:t>капитального ремонта</a:t>
          </a:r>
          <a:endParaRPr lang="ru-RU" b="0" dirty="0">
            <a:solidFill>
              <a:schemeClr val="tx1"/>
            </a:solidFill>
          </a:endParaRPr>
        </a:p>
      </dgm:t>
    </dgm:pt>
    <dgm:pt modelId="{FAC6E933-4C56-414E-9287-2E4D4110CE06}" type="sibTrans" cxnId="{58DCB665-7151-EB4A-9ABC-6007623FEC7E}">
      <dgm:prSet/>
      <dgm:spPr/>
      <dgm:t>
        <a:bodyPr/>
        <a:lstStyle/>
        <a:p>
          <a:endParaRPr lang="ru-RU"/>
        </a:p>
      </dgm:t>
    </dgm:pt>
    <dgm:pt modelId="{7028E384-0141-1A49-A1B9-80816B5F5D21}" type="parTrans" cxnId="{58DCB665-7151-EB4A-9ABC-6007623FEC7E}">
      <dgm:prSet/>
      <dgm:spPr/>
      <dgm:t>
        <a:bodyPr/>
        <a:lstStyle/>
        <a:p>
          <a:endParaRPr lang="ru-RU"/>
        </a:p>
      </dgm:t>
    </dgm:pt>
    <dgm:pt modelId="{9ADF0922-4AE2-4F4E-85DF-B237725C5AE9}" type="pres">
      <dgm:prSet presAssocID="{7B4F49A5-CA7E-6044-8AB5-B3113637F34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414F6C-FAEC-6B49-9F4B-6EC6E7D0B823}" type="pres">
      <dgm:prSet presAssocID="{F652AF80-A9A3-6F4E-9DC8-7D469F9BD5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89C83-FBA4-D844-9C62-C838019BCD0F}" type="pres">
      <dgm:prSet presAssocID="{04BB2E9D-24F9-2B4E-80EE-72C9E7EF5C98}" presName="sibTrans" presStyleCnt="0"/>
      <dgm:spPr/>
    </dgm:pt>
    <dgm:pt modelId="{D9F79831-8001-774E-B731-A67475688E99}" type="pres">
      <dgm:prSet presAssocID="{B8132618-4484-B34A-A72E-E0F350F24E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CAD834-1524-254F-A1E1-5E6B4C6E5C58}" type="pres">
      <dgm:prSet presAssocID="{CDA62F64-F371-1F40-B620-5589F8923416}" presName="sibTrans" presStyleCnt="0"/>
      <dgm:spPr/>
    </dgm:pt>
    <dgm:pt modelId="{819DE3B5-1CC6-224B-BD3C-E2EB75C620D8}" type="pres">
      <dgm:prSet presAssocID="{020C3AF5-DD81-ED4A-AB4B-165E7C466DE5}" presName="node" presStyleLbl="node1" presStyleIdx="2" presStyleCnt="5" custLinFactNeighborX="3567" custLinFactNeighborY="3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3C13C-3DAF-4F49-A829-79726A5920A6}" type="pres">
      <dgm:prSet presAssocID="{E654B2AF-570B-B14A-91BB-AFB1E0F2F6D9}" presName="sibTrans" presStyleCnt="0"/>
      <dgm:spPr/>
    </dgm:pt>
    <dgm:pt modelId="{F2933262-6DB3-F14C-B7EC-B3330FB299C7}" type="pres">
      <dgm:prSet presAssocID="{C615C5C0-94A8-8447-9EB7-5746F9BDCC3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B5CCF-DF14-634A-8413-94B4CAE94A6E}" type="pres">
      <dgm:prSet presAssocID="{FAC6E933-4C56-414E-9287-2E4D4110CE06}" presName="sibTrans" presStyleCnt="0"/>
      <dgm:spPr/>
    </dgm:pt>
    <dgm:pt modelId="{A29BF0C0-51E9-EA45-9A08-DB267D8E8451}" type="pres">
      <dgm:prSet presAssocID="{F1637F09-0287-9A43-9630-F0ED85EB18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AEBD6-B306-314C-AD70-4482DD019F34}" type="presOf" srcId="{B8132618-4484-B34A-A72E-E0F350F24E19}" destId="{D9F79831-8001-774E-B731-A67475688E99}" srcOrd="0" destOrd="0" presId="urn:microsoft.com/office/officeart/2005/8/layout/default"/>
    <dgm:cxn modelId="{13974E09-3A6E-9548-A8F8-93AA7B97B164}" srcId="{7B4F49A5-CA7E-6044-8AB5-B3113637F347}" destId="{B8132618-4484-B34A-A72E-E0F350F24E19}" srcOrd="1" destOrd="0" parTransId="{8CFABD3C-19D0-B94A-8FDA-8C8CC5DF676E}" sibTransId="{CDA62F64-F371-1F40-B620-5589F8923416}"/>
    <dgm:cxn modelId="{965CCCAA-C28B-8241-B723-8FABEC1AEF16}" type="presOf" srcId="{7B4F49A5-CA7E-6044-8AB5-B3113637F347}" destId="{9ADF0922-4AE2-4F4E-85DF-B237725C5AE9}" srcOrd="0" destOrd="0" presId="urn:microsoft.com/office/officeart/2005/8/layout/default"/>
    <dgm:cxn modelId="{FFB7E55F-0B4F-B941-AB8B-1C8E74BB48DA}" type="presOf" srcId="{F1637F09-0287-9A43-9630-F0ED85EB18C9}" destId="{A29BF0C0-51E9-EA45-9A08-DB267D8E8451}" srcOrd="0" destOrd="0" presId="urn:microsoft.com/office/officeart/2005/8/layout/default"/>
    <dgm:cxn modelId="{7D68E0E8-FAE0-5349-8E77-6F3D05742020}" type="presOf" srcId="{C615C5C0-94A8-8447-9EB7-5746F9BDCC30}" destId="{F2933262-6DB3-F14C-B7EC-B3330FB299C7}" srcOrd="0" destOrd="0" presId="urn:microsoft.com/office/officeart/2005/8/layout/default"/>
    <dgm:cxn modelId="{690D4FBE-FE80-DA42-90C1-50C2CD60F0D1}" srcId="{7B4F49A5-CA7E-6044-8AB5-B3113637F347}" destId="{F652AF80-A9A3-6F4E-9DC8-7D469F9BD5A5}" srcOrd="0" destOrd="0" parTransId="{9244BF27-CD74-EE41-B259-482E4D988ABF}" sibTransId="{04BB2E9D-24F9-2B4E-80EE-72C9E7EF5C98}"/>
    <dgm:cxn modelId="{F7DA196D-F388-5E4F-9D02-80C6DCB6A032}" srcId="{7B4F49A5-CA7E-6044-8AB5-B3113637F347}" destId="{020C3AF5-DD81-ED4A-AB4B-165E7C466DE5}" srcOrd="2" destOrd="0" parTransId="{202ABB3B-5B75-084E-9819-A05A27F14C96}" sibTransId="{E654B2AF-570B-B14A-91BB-AFB1E0F2F6D9}"/>
    <dgm:cxn modelId="{FDC41395-8682-8946-9096-18F80B912AB7}" type="presOf" srcId="{F652AF80-A9A3-6F4E-9DC8-7D469F9BD5A5}" destId="{CA414F6C-FAEC-6B49-9F4B-6EC6E7D0B823}" srcOrd="0" destOrd="0" presId="urn:microsoft.com/office/officeart/2005/8/layout/default"/>
    <dgm:cxn modelId="{B2563693-E662-934D-8D00-13A289D306F4}" type="presOf" srcId="{020C3AF5-DD81-ED4A-AB4B-165E7C466DE5}" destId="{819DE3B5-1CC6-224B-BD3C-E2EB75C620D8}" srcOrd="0" destOrd="0" presId="urn:microsoft.com/office/officeart/2005/8/layout/default"/>
    <dgm:cxn modelId="{6EC563F4-126D-B546-9C05-A369656E7E69}" srcId="{7B4F49A5-CA7E-6044-8AB5-B3113637F347}" destId="{F1637F09-0287-9A43-9630-F0ED85EB18C9}" srcOrd="4" destOrd="0" parTransId="{9E336291-6185-AF45-9A4B-81ED01FB3EA2}" sibTransId="{97DF5417-980F-3D4B-96FE-614FC6988E48}"/>
    <dgm:cxn modelId="{58DCB665-7151-EB4A-9ABC-6007623FEC7E}" srcId="{7B4F49A5-CA7E-6044-8AB5-B3113637F347}" destId="{C615C5C0-94A8-8447-9EB7-5746F9BDCC30}" srcOrd="3" destOrd="0" parTransId="{7028E384-0141-1A49-A1B9-80816B5F5D21}" sibTransId="{FAC6E933-4C56-414E-9287-2E4D4110CE06}"/>
    <dgm:cxn modelId="{482146C3-D929-DC4A-BCFF-B89AAAD3D080}" type="presParOf" srcId="{9ADF0922-4AE2-4F4E-85DF-B237725C5AE9}" destId="{CA414F6C-FAEC-6B49-9F4B-6EC6E7D0B823}" srcOrd="0" destOrd="0" presId="urn:microsoft.com/office/officeart/2005/8/layout/default"/>
    <dgm:cxn modelId="{B5E081F5-B0CF-1D4E-A279-F3F2EE4AD1DB}" type="presParOf" srcId="{9ADF0922-4AE2-4F4E-85DF-B237725C5AE9}" destId="{06089C83-FBA4-D844-9C62-C838019BCD0F}" srcOrd="1" destOrd="0" presId="urn:microsoft.com/office/officeart/2005/8/layout/default"/>
    <dgm:cxn modelId="{62756A2D-F948-E543-ADCE-D77B0117C3B9}" type="presParOf" srcId="{9ADF0922-4AE2-4F4E-85DF-B237725C5AE9}" destId="{D9F79831-8001-774E-B731-A67475688E99}" srcOrd="2" destOrd="0" presId="urn:microsoft.com/office/officeart/2005/8/layout/default"/>
    <dgm:cxn modelId="{74D0D3ED-3EBF-D447-A55A-834560C30890}" type="presParOf" srcId="{9ADF0922-4AE2-4F4E-85DF-B237725C5AE9}" destId="{DBCAD834-1524-254F-A1E1-5E6B4C6E5C58}" srcOrd="3" destOrd="0" presId="urn:microsoft.com/office/officeart/2005/8/layout/default"/>
    <dgm:cxn modelId="{A50E3198-30E4-9A45-8A69-F6EEF629514C}" type="presParOf" srcId="{9ADF0922-4AE2-4F4E-85DF-B237725C5AE9}" destId="{819DE3B5-1CC6-224B-BD3C-E2EB75C620D8}" srcOrd="4" destOrd="0" presId="urn:microsoft.com/office/officeart/2005/8/layout/default"/>
    <dgm:cxn modelId="{16D12053-7401-CA4A-A3B9-76885DD1F88B}" type="presParOf" srcId="{9ADF0922-4AE2-4F4E-85DF-B237725C5AE9}" destId="{5383C13C-3DAF-4F49-A829-79726A5920A6}" srcOrd="5" destOrd="0" presId="urn:microsoft.com/office/officeart/2005/8/layout/default"/>
    <dgm:cxn modelId="{AB1B5772-6464-FD44-A4A3-8A188B07EEE6}" type="presParOf" srcId="{9ADF0922-4AE2-4F4E-85DF-B237725C5AE9}" destId="{F2933262-6DB3-F14C-B7EC-B3330FB299C7}" srcOrd="6" destOrd="0" presId="urn:microsoft.com/office/officeart/2005/8/layout/default"/>
    <dgm:cxn modelId="{8C093286-45E4-6642-B77B-A006BDBB9A2A}" type="presParOf" srcId="{9ADF0922-4AE2-4F4E-85DF-B237725C5AE9}" destId="{B42B5CCF-DF14-634A-8413-94B4CAE94A6E}" srcOrd="7" destOrd="0" presId="urn:microsoft.com/office/officeart/2005/8/layout/default"/>
    <dgm:cxn modelId="{4D9497BB-50F8-C747-927B-469E16417CD9}" type="presParOf" srcId="{9ADF0922-4AE2-4F4E-85DF-B237725C5AE9}" destId="{A29BF0C0-51E9-EA45-9A08-DB267D8E845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BCB07D-5B2A-4568-AF3A-4B7BB6C8DD6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9C9360-C3ED-4876-A6EA-1581C2001CB6}">
      <dgm:prSet phldrT="[Текст]"/>
      <dgm:spPr/>
      <dgm:t>
        <a:bodyPr/>
        <a:lstStyle/>
        <a:p>
          <a:r>
            <a:rPr lang="ru-RU" dirty="0" smtClean="0"/>
            <a:t>Организация проведения игры </a:t>
          </a:r>
          <a:r>
            <a:rPr lang="ru-RU" b="1" dirty="0" smtClean="0">
              <a:solidFill>
                <a:srgbClr val="FF0000"/>
              </a:solidFill>
            </a:rPr>
            <a:t>ЖЭКА</a:t>
          </a:r>
          <a:r>
            <a:rPr lang="ru-RU" dirty="0" smtClean="0"/>
            <a:t> силами молодежи на всех региональных и федеральных молодежных площадках: крупные учебные заведения, молодежные форумы, лагеря и др.</a:t>
          </a:r>
          <a:endParaRPr lang="ru-RU" dirty="0"/>
        </a:p>
      </dgm:t>
    </dgm:pt>
    <dgm:pt modelId="{634E597F-A6D2-48AE-9A4D-EF63301DE709}" type="parTrans" cxnId="{DD1B98A3-6301-4957-B01C-0392526A3C28}">
      <dgm:prSet/>
      <dgm:spPr/>
      <dgm:t>
        <a:bodyPr/>
        <a:lstStyle/>
        <a:p>
          <a:endParaRPr lang="ru-RU"/>
        </a:p>
      </dgm:t>
    </dgm:pt>
    <dgm:pt modelId="{654FD7E2-F9D1-4B88-A57D-6C610AC3FA6A}" type="sibTrans" cxnId="{DD1B98A3-6301-4957-B01C-0392526A3C28}">
      <dgm:prSet/>
      <dgm:spPr/>
      <dgm:t>
        <a:bodyPr/>
        <a:lstStyle/>
        <a:p>
          <a:endParaRPr lang="ru-RU"/>
        </a:p>
      </dgm:t>
    </dgm:pt>
    <dgm:pt modelId="{A4D0C74C-A900-4FFF-85C5-5DD29EBD392B}">
      <dgm:prSet phldrT="[Текст]"/>
      <dgm:spPr/>
      <dgm:t>
        <a:bodyPr/>
        <a:lstStyle/>
        <a:p>
          <a:r>
            <a:rPr lang="ru-RU" dirty="0" err="1" smtClean="0"/>
            <a:t>Фотомониторинг</a:t>
          </a:r>
          <a:r>
            <a:rPr lang="ru-RU" dirty="0" smtClean="0"/>
            <a:t> программ переселения (например, акция «</a:t>
          </a:r>
          <a:r>
            <a:rPr lang="ru-RU" dirty="0" err="1" smtClean="0"/>
            <a:t>Селфи</a:t>
          </a:r>
          <a:r>
            <a:rPr lang="ru-RU" dirty="0" smtClean="0"/>
            <a:t> с домом», «Открой глаза»)</a:t>
          </a:r>
          <a:endParaRPr lang="ru-RU" dirty="0"/>
        </a:p>
      </dgm:t>
    </dgm:pt>
    <dgm:pt modelId="{3A113B3E-4089-4059-BD64-13ACCD12A3B4}" type="parTrans" cxnId="{FAF7AD92-7444-4D4D-B907-55ABDA37EEAC}">
      <dgm:prSet/>
      <dgm:spPr/>
      <dgm:t>
        <a:bodyPr/>
        <a:lstStyle/>
        <a:p>
          <a:endParaRPr lang="ru-RU"/>
        </a:p>
      </dgm:t>
    </dgm:pt>
    <dgm:pt modelId="{FAA71BEB-5A42-4D73-9F60-CE2D55213E6B}" type="sibTrans" cxnId="{FAF7AD92-7444-4D4D-B907-55ABDA37EEAC}">
      <dgm:prSet/>
      <dgm:spPr/>
      <dgm:t>
        <a:bodyPr/>
        <a:lstStyle/>
        <a:p>
          <a:endParaRPr lang="ru-RU"/>
        </a:p>
      </dgm:t>
    </dgm:pt>
    <dgm:pt modelId="{9659081A-FFC1-4803-9121-BF55B56D980B}">
      <dgm:prSet phldrT="[Текст]"/>
      <dgm:spPr/>
      <dgm:t>
        <a:bodyPr/>
        <a:lstStyle/>
        <a:p>
          <a:r>
            <a:rPr lang="ru-RU" dirty="0" smtClean="0"/>
            <a:t>Проведение семинаров по вопросам профориентации, «дней открытых дверей» в организациях коммунального комплекса</a:t>
          </a:r>
          <a:endParaRPr lang="ru-RU" dirty="0"/>
        </a:p>
      </dgm:t>
    </dgm:pt>
    <dgm:pt modelId="{2B6E6427-CEB0-46D3-9D88-2ACBEB3BC230}" type="parTrans" cxnId="{17B72C67-E869-4328-B0B6-CED78EB38893}">
      <dgm:prSet/>
      <dgm:spPr/>
      <dgm:t>
        <a:bodyPr/>
        <a:lstStyle/>
        <a:p>
          <a:endParaRPr lang="ru-RU"/>
        </a:p>
      </dgm:t>
    </dgm:pt>
    <dgm:pt modelId="{54154786-5EBD-4B2F-B0D6-C78310504315}" type="sibTrans" cxnId="{17B72C67-E869-4328-B0B6-CED78EB38893}">
      <dgm:prSet/>
      <dgm:spPr/>
      <dgm:t>
        <a:bodyPr/>
        <a:lstStyle/>
        <a:p>
          <a:endParaRPr lang="ru-RU"/>
        </a:p>
      </dgm:t>
    </dgm:pt>
    <dgm:pt modelId="{E16EFE41-7B2C-44A6-8A29-B540F342D25C}">
      <dgm:prSet phldrT="[Текст]"/>
      <dgm:spPr/>
      <dgm:t>
        <a:bodyPr/>
        <a:lstStyle/>
        <a:p>
          <a:r>
            <a:rPr lang="ru-RU" dirty="0" smtClean="0"/>
            <a:t>Проведение очных этапов «</a:t>
          </a:r>
          <a:r>
            <a:rPr lang="ru-RU" b="1" dirty="0" smtClean="0"/>
            <a:t>Всероссийского диктанта ЖКХ</a:t>
          </a:r>
          <a:r>
            <a:rPr lang="ru-RU" dirty="0" smtClean="0"/>
            <a:t>» на базе ВУЗов</a:t>
          </a:r>
          <a:endParaRPr lang="ru-RU" dirty="0"/>
        </a:p>
      </dgm:t>
    </dgm:pt>
    <dgm:pt modelId="{1DBFCC43-1F95-4C6E-9C01-B8B5D88452B5}" type="parTrans" cxnId="{0F523099-9720-4663-8AE3-E08A223F7A8A}">
      <dgm:prSet/>
      <dgm:spPr/>
      <dgm:t>
        <a:bodyPr/>
        <a:lstStyle/>
        <a:p>
          <a:endParaRPr lang="ru-RU"/>
        </a:p>
      </dgm:t>
    </dgm:pt>
    <dgm:pt modelId="{856CE5FE-77AB-4B3F-8E5C-BC20BB70D17B}" type="sibTrans" cxnId="{0F523099-9720-4663-8AE3-E08A223F7A8A}">
      <dgm:prSet/>
      <dgm:spPr/>
      <dgm:t>
        <a:bodyPr/>
        <a:lstStyle/>
        <a:p>
          <a:endParaRPr lang="ru-RU"/>
        </a:p>
      </dgm:t>
    </dgm:pt>
    <dgm:pt modelId="{7A1FE01B-8A36-413A-B98A-FD0DF9E4B5DA}" type="pres">
      <dgm:prSet presAssocID="{82BCB07D-5B2A-4568-AF3A-4B7BB6C8DD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889720-EF58-4C3A-B47B-7B868885C718}" type="pres">
      <dgm:prSet presAssocID="{4D9C9360-C3ED-4876-A6EA-1581C2001CB6}" presName="comp" presStyleCnt="0"/>
      <dgm:spPr/>
    </dgm:pt>
    <dgm:pt modelId="{45A9C143-F263-490D-AF6B-372D7273837D}" type="pres">
      <dgm:prSet presAssocID="{4D9C9360-C3ED-4876-A6EA-1581C2001CB6}" presName="box" presStyleLbl="node1" presStyleIdx="0" presStyleCnt="4"/>
      <dgm:spPr/>
      <dgm:t>
        <a:bodyPr/>
        <a:lstStyle/>
        <a:p>
          <a:endParaRPr lang="ru-RU"/>
        </a:p>
      </dgm:t>
    </dgm:pt>
    <dgm:pt modelId="{55F0C5EF-4B95-4C87-B623-BDE8D3EFB2F6}" type="pres">
      <dgm:prSet presAssocID="{4D9C9360-C3ED-4876-A6EA-1581C2001CB6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B4D3C1-BC43-4B3B-90FB-452022BAEB61}" type="pres">
      <dgm:prSet presAssocID="{4D9C9360-C3ED-4876-A6EA-1581C2001CB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FAD85-A2DB-4EE0-9816-613FE550BCA2}" type="pres">
      <dgm:prSet presAssocID="{654FD7E2-F9D1-4B88-A57D-6C610AC3FA6A}" presName="spacer" presStyleCnt="0"/>
      <dgm:spPr/>
    </dgm:pt>
    <dgm:pt modelId="{7035DDD4-ED81-4698-A78B-805D333F92A6}" type="pres">
      <dgm:prSet presAssocID="{A4D0C74C-A900-4FFF-85C5-5DD29EBD392B}" presName="comp" presStyleCnt="0"/>
      <dgm:spPr/>
    </dgm:pt>
    <dgm:pt modelId="{FC99E63F-7F58-4655-8846-4D3E84AC1594}" type="pres">
      <dgm:prSet presAssocID="{A4D0C74C-A900-4FFF-85C5-5DD29EBD392B}" presName="box" presStyleLbl="node1" presStyleIdx="1" presStyleCnt="4"/>
      <dgm:spPr/>
      <dgm:t>
        <a:bodyPr/>
        <a:lstStyle/>
        <a:p>
          <a:endParaRPr lang="ru-RU"/>
        </a:p>
      </dgm:t>
    </dgm:pt>
    <dgm:pt modelId="{61079DCF-73F1-4C64-9313-A7A47E24F98F}" type="pres">
      <dgm:prSet presAssocID="{A4D0C74C-A900-4FFF-85C5-5DD29EBD392B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3B70BBD-CB7B-4377-B6B4-9F7CBF7EA3F9}" type="pres">
      <dgm:prSet presAssocID="{A4D0C74C-A900-4FFF-85C5-5DD29EBD392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0D91D-1DE4-47BC-B14A-D9303CB2853F}" type="pres">
      <dgm:prSet presAssocID="{FAA71BEB-5A42-4D73-9F60-CE2D55213E6B}" presName="spacer" presStyleCnt="0"/>
      <dgm:spPr/>
    </dgm:pt>
    <dgm:pt modelId="{AFEB2B83-E3E7-45FC-B317-546F8C2129F8}" type="pres">
      <dgm:prSet presAssocID="{9659081A-FFC1-4803-9121-BF55B56D980B}" presName="comp" presStyleCnt="0"/>
      <dgm:spPr/>
    </dgm:pt>
    <dgm:pt modelId="{1882536D-197A-4EED-8784-06A4380E0139}" type="pres">
      <dgm:prSet presAssocID="{9659081A-FFC1-4803-9121-BF55B56D980B}" presName="box" presStyleLbl="node1" presStyleIdx="2" presStyleCnt="4"/>
      <dgm:spPr/>
      <dgm:t>
        <a:bodyPr/>
        <a:lstStyle/>
        <a:p>
          <a:endParaRPr lang="ru-RU"/>
        </a:p>
      </dgm:t>
    </dgm:pt>
    <dgm:pt modelId="{B6CF4EF9-43D8-4D91-890C-E192C7342F3D}" type="pres">
      <dgm:prSet presAssocID="{9659081A-FFC1-4803-9121-BF55B56D980B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4DEB3EA-3028-4D86-B136-D610BC8233AC}" type="pres">
      <dgm:prSet presAssocID="{9659081A-FFC1-4803-9121-BF55B56D980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5611B-9334-4ED9-80BF-75562031A57C}" type="pres">
      <dgm:prSet presAssocID="{54154786-5EBD-4B2F-B0D6-C78310504315}" presName="spacer" presStyleCnt="0"/>
      <dgm:spPr/>
    </dgm:pt>
    <dgm:pt modelId="{E4B4CC93-F593-4AD2-B1F4-AC907B35E9B8}" type="pres">
      <dgm:prSet presAssocID="{E16EFE41-7B2C-44A6-8A29-B540F342D25C}" presName="comp" presStyleCnt="0"/>
      <dgm:spPr/>
    </dgm:pt>
    <dgm:pt modelId="{515F9D03-C17B-48FD-A0DC-CAB2C042C35A}" type="pres">
      <dgm:prSet presAssocID="{E16EFE41-7B2C-44A6-8A29-B540F342D25C}" presName="box" presStyleLbl="node1" presStyleIdx="3" presStyleCnt="4"/>
      <dgm:spPr/>
      <dgm:t>
        <a:bodyPr/>
        <a:lstStyle/>
        <a:p>
          <a:endParaRPr lang="ru-RU"/>
        </a:p>
      </dgm:t>
    </dgm:pt>
    <dgm:pt modelId="{B20708F8-3925-48AD-AF24-A3EA20B41F9F}" type="pres">
      <dgm:prSet presAssocID="{E16EFE41-7B2C-44A6-8A29-B540F342D25C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601E43E-5DB9-4B60-92C5-7796476C2246}" type="pres">
      <dgm:prSet presAssocID="{E16EFE41-7B2C-44A6-8A29-B540F342D25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72C67-E869-4328-B0B6-CED78EB38893}" srcId="{82BCB07D-5B2A-4568-AF3A-4B7BB6C8DD65}" destId="{9659081A-FFC1-4803-9121-BF55B56D980B}" srcOrd="2" destOrd="0" parTransId="{2B6E6427-CEB0-46D3-9D88-2ACBEB3BC230}" sibTransId="{54154786-5EBD-4B2F-B0D6-C78310504315}"/>
    <dgm:cxn modelId="{DD1B98A3-6301-4957-B01C-0392526A3C28}" srcId="{82BCB07D-5B2A-4568-AF3A-4B7BB6C8DD65}" destId="{4D9C9360-C3ED-4876-A6EA-1581C2001CB6}" srcOrd="0" destOrd="0" parTransId="{634E597F-A6D2-48AE-9A4D-EF63301DE709}" sibTransId="{654FD7E2-F9D1-4B88-A57D-6C610AC3FA6A}"/>
    <dgm:cxn modelId="{4D03D0FC-7941-4F7C-A3E2-BBE2819DC592}" type="presOf" srcId="{A4D0C74C-A900-4FFF-85C5-5DD29EBD392B}" destId="{FC99E63F-7F58-4655-8846-4D3E84AC1594}" srcOrd="0" destOrd="0" presId="urn:microsoft.com/office/officeart/2005/8/layout/vList4"/>
    <dgm:cxn modelId="{0F523099-9720-4663-8AE3-E08A223F7A8A}" srcId="{82BCB07D-5B2A-4568-AF3A-4B7BB6C8DD65}" destId="{E16EFE41-7B2C-44A6-8A29-B540F342D25C}" srcOrd="3" destOrd="0" parTransId="{1DBFCC43-1F95-4C6E-9C01-B8B5D88452B5}" sibTransId="{856CE5FE-77AB-4B3F-8E5C-BC20BB70D17B}"/>
    <dgm:cxn modelId="{56D7B6F2-4990-4EDA-9C33-84409A0B0204}" type="presOf" srcId="{E16EFE41-7B2C-44A6-8A29-B540F342D25C}" destId="{9601E43E-5DB9-4B60-92C5-7796476C2246}" srcOrd="1" destOrd="0" presId="urn:microsoft.com/office/officeart/2005/8/layout/vList4"/>
    <dgm:cxn modelId="{CAF042ED-4B8C-4408-A13E-E670D22AFE61}" type="presOf" srcId="{4D9C9360-C3ED-4876-A6EA-1581C2001CB6}" destId="{98B4D3C1-BC43-4B3B-90FB-452022BAEB61}" srcOrd="1" destOrd="0" presId="urn:microsoft.com/office/officeart/2005/8/layout/vList4"/>
    <dgm:cxn modelId="{149EDE72-9D0A-420E-A657-F1B8CFA8E0CB}" type="presOf" srcId="{E16EFE41-7B2C-44A6-8A29-B540F342D25C}" destId="{515F9D03-C17B-48FD-A0DC-CAB2C042C35A}" srcOrd="0" destOrd="0" presId="urn:microsoft.com/office/officeart/2005/8/layout/vList4"/>
    <dgm:cxn modelId="{ED1E6593-688B-430A-9FB0-12F5532281D6}" type="presOf" srcId="{9659081A-FFC1-4803-9121-BF55B56D980B}" destId="{1882536D-197A-4EED-8784-06A4380E0139}" srcOrd="0" destOrd="0" presId="urn:microsoft.com/office/officeart/2005/8/layout/vList4"/>
    <dgm:cxn modelId="{48173534-9BB4-4245-8502-025DFEE01678}" type="presOf" srcId="{82BCB07D-5B2A-4568-AF3A-4B7BB6C8DD65}" destId="{7A1FE01B-8A36-413A-B98A-FD0DF9E4B5DA}" srcOrd="0" destOrd="0" presId="urn:microsoft.com/office/officeart/2005/8/layout/vList4"/>
    <dgm:cxn modelId="{4EB7CD1C-2D68-4DAB-87E8-7523E1DF6423}" type="presOf" srcId="{9659081A-FFC1-4803-9121-BF55B56D980B}" destId="{64DEB3EA-3028-4D86-B136-D610BC8233AC}" srcOrd="1" destOrd="0" presId="urn:microsoft.com/office/officeart/2005/8/layout/vList4"/>
    <dgm:cxn modelId="{A117372B-90AF-4861-970A-CD1EC47393AD}" type="presOf" srcId="{A4D0C74C-A900-4FFF-85C5-5DD29EBD392B}" destId="{93B70BBD-CB7B-4377-B6B4-9F7CBF7EA3F9}" srcOrd="1" destOrd="0" presId="urn:microsoft.com/office/officeart/2005/8/layout/vList4"/>
    <dgm:cxn modelId="{FAF7AD92-7444-4D4D-B907-55ABDA37EEAC}" srcId="{82BCB07D-5B2A-4568-AF3A-4B7BB6C8DD65}" destId="{A4D0C74C-A900-4FFF-85C5-5DD29EBD392B}" srcOrd="1" destOrd="0" parTransId="{3A113B3E-4089-4059-BD64-13ACCD12A3B4}" sibTransId="{FAA71BEB-5A42-4D73-9F60-CE2D55213E6B}"/>
    <dgm:cxn modelId="{09AAD41A-82C5-4AF5-AEC2-AC4BBCFF31FC}" type="presOf" srcId="{4D9C9360-C3ED-4876-A6EA-1581C2001CB6}" destId="{45A9C143-F263-490D-AF6B-372D7273837D}" srcOrd="0" destOrd="0" presId="urn:microsoft.com/office/officeart/2005/8/layout/vList4"/>
    <dgm:cxn modelId="{EC971F66-9754-4F59-ADBD-28F56C9A1FC1}" type="presParOf" srcId="{7A1FE01B-8A36-413A-B98A-FD0DF9E4B5DA}" destId="{15889720-EF58-4C3A-B47B-7B868885C718}" srcOrd="0" destOrd="0" presId="urn:microsoft.com/office/officeart/2005/8/layout/vList4"/>
    <dgm:cxn modelId="{2D4790FE-ED08-4428-944F-B38A257FE9CC}" type="presParOf" srcId="{15889720-EF58-4C3A-B47B-7B868885C718}" destId="{45A9C143-F263-490D-AF6B-372D7273837D}" srcOrd="0" destOrd="0" presId="urn:microsoft.com/office/officeart/2005/8/layout/vList4"/>
    <dgm:cxn modelId="{5C5EEA67-D872-4A79-AA83-306DD2701861}" type="presParOf" srcId="{15889720-EF58-4C3A-B47B-7B868885C718}" destId="{55F0C5EF-4B95-4C87-B623-BDE8D3EFB2F6}" srcOrd="1" destOrd="0" presId="urn:microsoft.com/office/officeart/2005/8/layout/vList4"/>
    <dgm:cxn modelId="{308B4FFA-97EA-45EF-BD39-078256DEA070}" type="presParOf" srcId="{15889720-EF58-4C3A-B47B-7B868885C718}" destId="{98B4D3C1-BC43-4B3B-90FB-452022BAEB61}" srcOrd="2" destOrd="0" presId="urn:microsoft.com/office/officeart/2005/8/layout/vList4"/>
    <dgm:cxn modelId="{47AF9C03-3344-4E09-8198-6E179D941076}" type="presParOf" srcId="{7A1FE01B-8A36-413A-B98A-FD0DF9E4B5DA}" destId="{54DFAD85-A2DB-4EE0-9816-613FE550BCA2}" srcOrd="1" destOrd="0" presId="urn:microsoft.com/office/officeart/2005/8/layout/vList4"/>
    <dgm:cxn modelId="{2BF0D792-F563-4711-95D0-0A35200C490E}" type="presParOf" srcId="{7A1FE01B-8A36-413A-B98A-FD0DF9E4B5DA}" destId="{7035DDD4-ED81-4698-A78B-805D333F92A6}" srcOrd="2" destOrd="0" presId="urn:microsoft.com/office/officeart/2005/8/layout/vList4"/>
    <dgm:cxn modelId="{DB26065E-EE9C-4D87-9492-A18C9239C308}" type="presParOf" srcId="{7035DDD4-ED81-4698-A78B-805D333F92A6}" destId="{FC99E63F-7F58-4655-8846-4D3E84AC1594}" srcOrd="0" destOrd="0" presId="urn:microsoft.com/office/officeart/2005/8/layout/vList4"/>
    <dgm:cxn modelId="{4A80A720-278A-4EE3-8C79-D0267AC23B74}" type="presParOf" srcId="{7035DDD4-ED81-4698-A78B-805D333F92A6}" destId="{61079DCF-73F1-4C64-9313-A7A47E24F98F}" srcOrd="1" destOrd="0" presId="urn:microsoft.com/office/officeart/2005/8/layout/vList4"/>
    <dgm:cxn modelId="{DF28ABFF-0C10-4252-9764-7414C34B91C2}" type="presParOf" srcId="{7035DDD4-ED81-4698-A78B-805D333F92A6}" destId="{93B70BBD-CB7B-4377-B6B4-9F7CBF7EA3F9}" srcOrd="2" destOrd="0" presId="urn:microsoft.com/office/officeart/2005/8/layout/vList4"/>
    <dgm:cxn modelId="{6DE53874-29B9-4210-A701-C6BEEDA71DA7}" type="presParOf" srcId="{7A1FE01B-8A36-413A-B98A-FD0DF9E4B5DA}" destId="{EEA0D91D-1DE4-47BC-B14A-D9303CB2853F}" srcOrd="3" destOrd="0" presId="urn:microsoft.com/office/officeart/2005/8/layout/vList4"/>
    <dgm:cxn modelId="{E16A900D-FA61-4750-A1A2-9F8985494252}" type="presParOf" srcId="{7A1FE01B-8A36-413A-B98A-FD0DF9E4B5DA}" destId="{AFEB2B83-E3E7-45FC-B317-546F8C2129F8}" srcOrd="4" destOrd="0" presId="urn:microsoft.com/office/officeart/2005/8/layout/vList4"/>
    <dgm:cxn modelId="{13585F39-8AD3-46FD-9976-7674DDCC368D}" type="presParOf" srcId="{AFEB2B83-E3E7-45FC-B317-546F8C2129F8}" destId="{1882536D-197A-4EED-8784-06A4380E0139}" srcOrd="0" destOrd="0" presId="urn:microsoft.com/office/officeart/2005/8/layout/vList4"/>
    <dgm:cxn modelId="{359B4607-8899-472A-B300-F806CD563846}" type="presParOf" srcId="{AFEB2B83-E3E7-45FC-B317-546F8C2129F8}" destId="{B6CF4EF9-43D8-4D91-890C-E192C7342F3D}" srcOrd="1" destOrd="0" presId="urn:microsoft.com/office/officeart/2005/8/layout/vList4"/>
    <dgm:cxn modelId="{D01A9055-8344-471A-A983-FE2E1D3335B0}" type="presParOf" srcId="{AFEB2B83-E3E7-45FC-B317-546F8C2129F8}" destId="{64DEB3EA-3028-4D86-B136-D610BC8233AC}" srcOrd="2" destOrd="0" presId="urn:microsoft.com/office/officeart/2005/8/layout/vList4"/>
    <dgm:cxn modelId="{D0C8C847-9533-4599-90AD-FC96779B9B2D}" type="presParOf" srcId="{7A1FE01B-8A36-413A-B98A-FD0DF9E4B5DA}" destId="{DA65611B-9334-4ED9-80BF-75562031A57C}" srcOrd="5" destOrd="0" presId="urn:microsoft.com/office/officeart/2005/8/layout/vList4"/>
    <dgm:cxn modelId="{9BFE3EC6-A2B0-4214-A815-935D810D4ECE}" type="presParOf" srcId="{7A1FE01B-8A36-413A-B98A-FD0DF9E4B5DA}" destId="{E4B4CC93-F593-4AD2-B1F4-AC907B35E9B8}" srcOrd="6" destOrd="0" presId="urn:microsoft.com/office/officeart/2005/8/layout/vList4"/>
    <dgm:cxn modelId="{85F538EA-6386-4B40-832F-D660E66940BD}" type="presParOf" srcId="{E4B4CC93-F593-4AD2-B1F4-AC907B35E9B8}" destId="{515F9D03-C17B-48FD-A0DC-CAB2C042C35A}" srcOrd="0" destOrd="0" presId="urn:microsoft.com/office/officeart/2005/8/layout/vList4"/>
    <dgm:cxn modelId="{8101DB99-3F7D-4B33-B379-D48F81380B93}" type="presParOf" srcId="{E4B4CC93-F593-4AD2-B1F4-AC907B35E9B8}" destId="{B20708F8-3925-48AD-AF24-A3EA20B41F9F}" srcOrd="1" destOrd="0" presId="urn:microsoft.com/office/officeart/2005/8/layout/vList4"/>
    <dgm:cxn modelId="{795021C3-3AEC-4E2F-A05C-973197E42CCA}" type="presParOf" srcId="{E4B4CC93-F593-4AD2-B1F4-AC907B35E9B8}" destId="{9601E43E-5DB9-4B60-92C5-7796476C224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0E2453-6E60-40E4-B19F-E8309ECFC0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0570B-0FD9-45F1-A1D5-7490DD9ADC25}">
      <dgm:prSet phldrT="[Текст]"/>
      <dgm:spPr/>
      <dgm:t>
        <a:bodyPr/>
        <a:lstStyle/>
        <a:p>
          <a:r>
            <a:rPr lang="ru-RU" dirty="0" smtClean="0"/>
            <a:t>Вовлечение молодежи в решение актуальных проблем ЖКХ своего региона</a:t>
          </a:r>
          <a:endParaRPr lang="ru-RU" dirty="0"/>
        </a:p>
      </dgm:t>
    </dgm:pt>
    <dgm:pt modelId="{8922C9DF-67A4-4C5A-B372-C950769C5132}" type="parTrans" cxnId="{C4CC4CA4-0B5A-4736-8217-DA3EC1BC036F}">
      <dgm:prSet/>
      <dgm:spPr/>
      <dgm:t>
        <a:bodyPr/>
        <a:lstStyle/>
        <a:p>
          <a:endParaRPr lang="ru-RU"/>
        </a:p>
      </dgm:t>
    </dgm:pt>
    <dgm:pt modelId="{615EA2B7-3915-481D-ACAF-E72701816885}" type="sibTrans" cxnId="{C4CC4CA4-0B5A-4736-8217-DA3EC1BC036F}">
      <dgm:prSet/>
      <dgm:spPr/>
      <dgm:t>
        <a:bodyPr/>
        <a:lstStyle/>
        <a:p>
          <a:endParaRPr lang="ru-RU"/>
        </a:p>
      </dgm:t>
    </dgm:pt>
    <dgm:pt modelId="{C1B73B38-DF10-4F07-BC33-1BDF0B738D20}">
      <dgm:prSet phldrT="[Текст]"/>
      <dgm:spPr/>
      <dgm:t>
        <a:bodyPr/>
        <a:lstStyle/>
        <a:p>
          <a:r>
            <a:rPr lang="ru-RU" dirty="0" smtClean="0"/>
            <a:t>Проф. ориентация молодежи</a:t>
          </a:r>
          <a:endParaRPr lang="ru-RU" dirty="0"/>
        </a:p>
      </dgm:t>
    </dgm:pt>
    <dgm:pt modelId="{3C34B10A-91A9-437F-87C6-2570AB95F8BC}" type="parTrans" cxnId="{34FB2B71-6923-421D-BF2E-2BDE9E39FB16}">
      <dgm:prSet/>
      <dgm:spPr/>
      <dgm:t>
        <a:bodyPr/>
        <a:lstStyle/>
        <a:p>
          <a:endParaRPr lang="ru-RU"/>
        </a:p>
      </dgm:t>
    </dgm:pt>
    <dgm:pt modelId="{8AA5B943-C3B2-430A-A59A-4312B79B2053}" type="sibTrans" cxnId="{34FB2B71-6923-421D-BF2E-2BDE9E39FB16}">
      <dgm:prSet/>
      <dgm:spPr/>
      <dgm:t>
        <a:bodyPr/>
        <a:lstStyle/>
        <a:p>
          <a:endParaRPr lang="ru-RU"/>
        </a:p>
      </dgm:t>
    </dgm:pt>
    <dgm:pt modelId="{26BA5A93-8E2C-4E32-B11D-438718295A14}">
      <dgm:prSet phldrT="[Текст]"/>
      <dgm:spPr/>
      <dgm:t>
        <a:bodyPr/>
        <a:lstStyle/>
        <a:p>
          <a:r>
            <a:rPr lang="ru-RU" dirty="0" smtClean="0"/>
            <a:t>Нестандартный подход к проблеме</a:t>
          </a:r>
          <a:endParaRPr lang="ru-RU" dirty="0"/>
        </a:p>
      </dgm:t>
    </dgm:pt>
    <dgm:pt modelId="{CBA851C9-9155-41EB-9D22-AA885E26565D}" type="parTrans" cxnId="{D262E742-7A70-4229-BE03-26E67DA93021}">
      <dgm:prSet/>
      <dgm:spPr/>
      <dgm:t>
        <a:bodyPr/>
        <a:lstStyle/>
        <a:p>
          <a:endParaRPr lang="ru-RU"/>
        </a:p>
      </dgm:t>
    </dgm:pt>
    <dgm:pt modelId="{29229B9A-C626-4929-8695-354CB3E7F12A}" type="sibTrans" cxnId="{D262E742-7A70-4229-BE03-26E67DA93021}">
      <dgm:prSet/>
      <dgm:spPr/>
      <dgm:t>
        <a:bodyPr/>
        <a:lstStyle/>
        <a:p>
          <a:endParaRPr lang="ru-RU"/>
        </a:p>
      </dgm:t>
    </dgm:pt>
    <dgm:pt modelId="{A287F766-6210-4E22-AE6E-502931ED4E10}" type="pres">
      <dgm:prSet presAssocID="{FB0E2453-6E60-40E4-B19F-E8309ECFC0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73332-35FD-417B-8F37-F17FC536D0E3}" type="pres">
      <dgm:prSet presAssocID="{77F0570B-0FD9-45F1-A1D5-7490DD9ADC25}" presName="comp" presStyleCnt="0"/>
      <dgm:spPr/>
    </dgm:pt>
    <dgm:pt modelId="{665B60E5-9D73-422C-A27D-C9E1E5B02822}" type="pres">
      <dgm:prSet presAssocID="{77F0570B-0FD9-45F1-A1D5-7490DD9ADC25}" presName="box" presStyleLbl="node1" presStyleIdx="0" presStyleCnt="3"/>
      <dgm:spPr/>
      <dgm:t>
        <a:bodyPr/>
        <a:lstStyle/>
        <a:p>
          <a:endParaRPr lang="ru-RU"/>
        </a:p>
      </dgm:t>
    </dgm:pt>
    <dgm:pt modelId="{3331AC61-D2F4-442F-AE78-DDEB021F7413}" type="pres">
      <dgm:prSet presAssocID="{77F0570B-0FD9-45F1-A1D5-7490DD9ADC2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D4C439-17ED-45D1-8509-1A214900734A}" type="pres">
      <dgm:prSet presAssocID="{77F0570B-0FD9-45F1-A1D5-7490DD9ADC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81BB7-2C9F-427A-B035-0F84E70286AE}" type="pres">
      <dgm:prSet presAssocID="{615EA2B7-3915-481D-ACAF-E72701816885}" presName="spacer" presStyleCnt="0"/>
      <dgm:spPr/>
    </dgm:pt>
    <dgm:pt modelId="{F2CAC275-181C-4A49-9F09-EC2E50B57037}" type="pres">
      <dgm:prSet presAssocID="{C1B73B38-DF10-4F07-BC33-1BDF0B738D20}" presName="comp" presStyleCnt="0"/>
      <dgm:spPr/>
    </dgm:pt>
    <dgm:pt modelId="{AFDE17CA-5B41-4EB1-BA8D-4B95F26302D5}" type="pres">
      <dgm:prSet presAssocID="{C1B73B38-DF10-4F07-BC33-1BDF0B738D20}" presName="box" presStyleLbl="node1" presStyleIdx="1" presStyleCnt="3"/>
      <dgm:spPr/>
      <dgm:t>
        <a:bodyPr/>
        <a:lstStyle/>
        <a:p>
          <a:endParaRPr lang="ru-RU"/>
        </a:p>
      </dgm:t>
    </dgm:pt>
    <dgm:pt modelId="{B58D2D66-C1DF-4570-9437-D6C7CF36E88C}" type="pres">
      <dgm:prSet presAssocID="{C1B73B38-DF10-4F07-BC33-1BDF0B738D2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F70113-5E9A-4EA6-AE08-E425ACBE5D60}" type="pres">
      <dgm:prSet presAssocID="{C1B73B38-DF10-4F07-BC33-1BDF0B738D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09E07-4DF1-4C8D-B50F-C971C98BCC84}" type="pres">
      <dgm:prSet presAssocID="{8AA5B943-C3B2-430A-A59A-4312B79B2053}" presName="spacer" presStyleCnt="0"/>
      <dgm:spPr/>
    </dgm:pt>
    <dgm:pt modelId="{D678FFDC-5961-4CE8-A4F8-8D1612DDF396}" type="pres">
      <dgm:prSet presAssocID="{26BA5A93-8E2C-4E32-B11D-438718295A14}" presName="comp" presStyleCnt="0"/>
      <dgm:spPr/>
    </dgm:pt>
    <dgm:pt modelId="{0B57909E-4F0F-4B0F-B692-BFA67B0604C5}" type="pres">
      <dgm:prSet presAssocID="{26BA5A93-8E2C-4E32-B11D-438718295A14}" presName="box" presStyleLbl="node1" presStyleIdx="2" presStyleCnt="3"/>
      <dgm:spPr/>
      <dgm:t>
        <a:bodyPr/>
        <a:lstStyle/>
        <a:p>
          <a:endParaRPr lang="ru-RU"/>
        </a:p>
      </dgm:t>
    </dgm:pt>
    <dgm:pt modelId="{BCC8BC11-FB3F-4BF7-BAB8-E1869C54C941}" type="pres">
      <dgm:prSet presAssocID="{26BA5A93-8E2C-4E32-B11D-438718295A1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95117D-DDF9-42A3-9BAE-427D99FA88F0}" type="pres">
      <dgm:prSet presAssocID="{26BA5A93-8E2C-4E32-B11D-438718295A1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E4ABC-695C-4471-9F83-7E9E991707E3}" type="presOf" srcId="{26BA5A93-8E2C-4E32-B11D-438718295A14}" destId="{4A95117D-DDF9-42A3-9BAE-427D99FA88F0}" srcOrd="1" destOrd="0" presId="urn:microsoft.com/office/officeart/2005/8/layout/vList4"/>
    <dgm:cxn modelId="{C4CC4CA4-0B5A-4736-8217-DA3EC1BC036F}" srcId="{FB0E2453-6E60-40E4-B19F-E8309ECFC04D}" destId="{77F0570B-0FD9-45F1-A1D5-7490DD9ADC25}" srcOrd="0" destOrd="0" parTransId="{8922C9DF-67A4-4C5A-B372-C950769C5132}" sibTransId="{615EA2B7-3915-481D-ACAF-E72701816885}"/>
    <dgm:cxn modelId="{155AB32A-1952-4FD4-A8B8-D38F77A9B14F}" type="presOf" srcId="{FB0E2453-6E60-40E4-B19F-E8309ECFC04D}" destId="{A287F766-6210-4E22-AE6E-502931ED4E10}" srcOrd="0" destOrd="0" presId="urn:microsoft.com/office/officeart/2005/8/layout/vList4"/>
    <dgm:cxn modelId="{0FCCF016-979E-43AC-AE44-B211D0B29150}" type="presOf" srcId="{77F0570B-0FD9-45F1-A1D5-7490DD9ADC25}" destId="{665B60E5-9D73-422C-A27D-C9E1E5B02822}" srcOrd="0" destOrd="0" presId="urn:microsoft.com/office/officeart/2005/8/layout/vList4"/>
    <dgm:cxn modelId="{34FB2B71-6923-421D-BF2E-2BDE9E39FB16}" srcId="{FB0E2453-6E60-40E4-B19F-E8309ECFC04D}" destId="{C1B73B38-DF10-4F07-BC33-1BDF0B738D20}" srcOrd="1" destOrd="0" parTransId="{3C34B10A-91A9-437F-87C6-2570AB95F8BC}" sibTransId="{8AA5B943-C3B2-430A-A59A-4312B79B2053}"/>
    <dgm:cxn modelId="{0D20876C-0601-47DF-8ED8-4A732F07C247}" type="presOf" srcId="{26BA5A93-8E2C-4E32-B11D-438718295A14}" destId="{0B57909E-4F0F-4B0F-B692-BFA67B0604C5}" srcOrd="0" destOrd="0" presId="urn:microsoft.com/office/officeart/2005/8/layout/vList4"/>
    <dgm:cxn modelId="{D262E742-7A70-4229-BE03-26E67DA93021}" srcId="{FB0E2453-6E60-40E4-B19F-E8309ECFC04D}" destId="{26BA5A93-8E2C-4E32-B11D-438718295A14}" srcOrd="2" destOrd="0" parTransId="{CBA851C9-9155-41EB-9D22-AA885E26565D}" sibTransId="{29229B9A-C626-4929-8695-354CB3E7F12A}"/>
    <dgm:cxn modelId="{0157BB43-EA52-4142-8755-6E7F4E79EB0B}" type="presOf" srcId="{C1B73B38-DF10-4F07-BC33-1BDF0B738D20}" destId="{AFDE17CA-5B41-4EB1-BA8D-4B95F26302D5}" srcOrd="0" destOrd="0" presId="urn:microsoft.com/office/officeart/2005/8/layout/vList4"/>
    <dgm:cxn modelId="{FA13D30F-3BC6-4233-AFDD-534A3D92EE20}" type="presOf" srcId="{77F0570B-0FD9-45F1-A1D5-7490DD9ADC25}" destId="{7ED4C439-17ED-45D1-8509-1A214900734A}" srcOrd="1" destOrd="0" presId="urn:microsoft.com/office/officeart/2005/8/layout/vList4"/>
    <dgm:cxn modelId="{91E7B749-ED8E-49A3-9174-00B88E637A81}" type="presOf" srcId="{C1B73B38-DF10-4F07-BC33-1BDF0B738D20}" destId="{54F70113-5E9A-4EA6-AE08-E425ACBE5D60}" srcOrd="1" destOrd="0" presId="urn:microsoft.com/office/officeart/2005/8/layout/vList4"/>
    <dgm:cxn modelId="{B8A7ED1D-54D6-436E-BE33-1FD98588AF98}" type="presParOf" srcId="{A287F766-6210-4E22-AE6E-502931ED4E10}" destId="{39C73332-35FD-417B-8F37-F17FC536D0E3}" srcOrd="0" destOrd="0" presId="urn:microsoft.com/office/officeart/2005/8/layout/vList4"/>
    <dgm:cxn modelId="{7A9AAA3F-AC44-48BC-AC2E-6114ED22FD50}" type="presParOf" srcId="{39C73332-35FD-417B-8F37-F17FC536D0E3}" destId="{665B60E5-9D73-422C-A27D-C9E1E5B02822}" srcOrd="0" destOrd="0" presId="urn:microsoft.com/office/officeart/2005/8/layout/vList4"/>
    <dgm:cxn modelId="{51AD8086-04C1-488D-882F-D41945EF4C67}" type="presParOf" srcId="{39C73332-35FD-417B-8F37-F17FC536D0E3}" destId="{3331AC61-D2F4-442F-AE78-DDEB021F7413}" srcOrd="1" destOrd="0" presId="urn:microsoft.com/office/officeart/2005/8/layout/vList4"/>
    <dgm:cxn modelId="{6CCB92B2-4BDE-4954-AC10-5D33A75C9BEA}" type="presParOf" srcId="{39C73332-35FD-417B-8F37-F17FC536D0E3}" destId="{7ED4C439-17ED-45D1-8509-1A214900734A}" srcOrd="2" destOrd="0" presId="urn:microsoft.com/office/officeart/2005/8/layout/vList4"/>
    <dgm:cxn modelId="{562A4FE2-3E80-482C-9E16-804472CCFDDF}" type="presParOf" srcId="{A287F766-6210-4E22-AE6E-502931ED4E10}" destId="{60181BB7-2C9F-427A-B035-0F84E70286AE}" srcOrd="1" destOrd="0" presId="urn:microsoft.com/office/officeart/2005/8/layout/vList4"/>
    <dgm:cxn modelId="{6220208C-1205-46A5-B8CF-B3C5158903D0}" type="presParOf" srcId="{A287F766-6210-4E22-AE6E-502931ED4E10}" destId="{F2CAC275-181C-4A49-9F09-EC2E50B57037}" srcOrd="2" destOrd="0" presId="urn:microsoft.com/office/officeart/2005/8/layout/vList4"/>
    <dgm:cxn modelId="{F690E5B0-3400-4B00-AF3A-6E63FD4D1DE9}" type="presParOf" srcId="{F2CAC275-181C-4A49-9F09-EC2E50B57037}" destId="{AFDE17CA-5B41-4EB1-BA8D-4B95F26302D5}" srcOrd="0" destOrd="0" presId="urn:microsoft.com/office/officeart/2005/8/layout/vList4"/>
    <dgm:cxn modelId="{856830A2-55CF-40F8-8A0F-5CF29636BEDD}" type="presParOf" srcId="{F2CAC275-181C-4A49-9F09-EC2E50B57037}" destId="{B58D2D66-C1DF-4570-9437-D6C7CF36E88C}" srcOrd="1" destOrd="0" presId="urn:microsoft.com/office/officeart/2005/8/layout/vList4"/>
    <dgm:cxn modelId="{EEE7845F-FCEE-40A1-9EE5-22C4DFBD79CA}" type="presParOf" srcId="{F2CAC275-181C-4A49-9F09-EC2E50B57037}" destId="{54F70113-5E9A-4EA6-AE08-E425ACBE5D60}" srcOrd="2" destOrd="0" presId="urn:microsoft.com/office/officeart/2005/8/layout/vList4"/>
    <dgm:cxn modelId="{21E60779-F4C5-497E-848E-9C96546A7653}" type="presParOf" srcId="{A287F766-6210-4E22-AE6E-502931ED4E10}" destId="{81209E07-4DF1-4C8D-B50F-C971C98BCC84}" srcOrd="3" destOrd="0" presId="urn:microsoft.com/office/officeart/2005/8/layout/vList4"/>
    <dgm:cxn modelId="{6D85863C-76ED-40D2-9ECF-E0AC1FFF6427}" type="presParOf" srcId="{A287F766-6210-4E22-AE6E-502931ED4E10}" destId="{D678FFDC-5961-4CE8-A4F8-8D1612DDF396}" srcOrd="4" destOrd="0" presId="urn:microsoft.com/office/officeart/2005/8/layout/vList4"/>
    <dgm:cxn modelId="{A5824622-2C07-48E4-8F41-7A30CA338AA6}" type="presParOf" srcId="{D678FFDC-5961-4CE8-A4F8-8D1612DDF396}" destId="{0B57909E-4F0F-4B0F-B692-BFA67B0604C5}" srcOrd="0" destOrd="0" presId="urn:microsoft.com/office/officeart/2005/8/layout/vList4"/>
    <dgm:cxn modelId="{56CFE231-6EAC-4286-BDA3-505349C2698D}" type="presParOf" srcId="{D678FFDC-5961-4CE8-A4F8-8D1612DDF396}" destId="{BCC8BC11-FB3F-4BF7-BAB8-E1869C54C941}" srcOrd="1" destOrd="0" presId="urn:microsoft.com/office/officeart/2005/8/layout/vList4"/>
    <dgm:cxn modelId="{0EF4B4C4-900F-42E6-8E40-E4B7CE7EDEE4}" type="presParOf" srcId="{D678FFDC-5961-4CE8-A4F8-8D1612DDF396}" destId="{4A95117D-DDF9-42A3-9BAE-427D99FA88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0E2453-6E60-40E4-B19F-E8309ECFC0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0570B-0FD9-45F1-A1D5-7490DD9ADC25}">
      <dgm:prSet phldrT="[Текст]"/>
      <dgm:spPr/>
      <dgm:t>
        <a:bodyPr/>
        <a:lstStyle/>
        <a:p>
          <a:r>
            <a:rPr lang="ru-RU" dirty="0" smtClean="0"/>
            <a:t>Возможность реального участия в модернизации ЖКХ своего региона</a:t>
          </a:r>
          <a:endParaRPr lang="ru-RU" dirty="0"/>
        </a:p>
      </dgm:t>
    </dgm:pt>
    <dgm:pt modelId="{8922C9DF-67A4-4C5A-B372-C950769C5132}" type="parTrans" cxnId="{C4CC4CA4-0B5A-4736-8217-DA3EC1BC036F}">
      <dgm:prSet/>
      <dgm:spPr/>
      <dgm:t>
        <a:bodyPr/>
        <a:lstStyle/>
        <a:p>
          <a:endParaRPr lang="ru-RU"/>
        </a:p>
      </dgm:t>
    </dgm:pt>
    <dgm:pt modelId="{615EA2B7-3915-481D-ACAF-E72701816885}" type="sibTrans" cxnId="{C4CC4CA4-0B5A-4736-8217-DA3EC1BC036F}">
      <dgm:prSet/>
      <dgm:spPr/>
      <dgm:t>
        <a:bodyPr/>
        <a:lstStyle/>
        <a:p>
          <a:endParaRPr lang="ru-RU"/>
        </a:p>
      </dgm:t>
    </dgm:pt>
    <dgm:pt modelId="{C1B73B38-DF10-4F07-BC33-1BDF0B738D20}">
      <dgm:prSet phldrT="[Текст]"/>
      <dgm:spPr/>
      <dgm:t>
        <a:bodyPr/>
        <a:lstStyle/>
        <a:p>
          <a:r>
            <a:rPr lang="ru-RU" dirty="0" smtClean="0"/>
            <a:t>Интерактивность процесса</a:t>
          </a:r>
          <a:endParaRPr lang="ru-RU" dirty="0"/>
        </a:p>
      </dgm:t>
    </dgm:pt>
    <dgm:pt modelId="{3C34B10A-91A9-437F-87C6-2570AB95F8BC}" type="parTrans" cxnId="{34FB2B71-6923-421D-BF2E-2BDE9E39FB16}">
      <dgm:prSet/>
      <dgm:spPr/>
      <dgm:t>
        <a:bodyPr/>
        <a:lstStyle/>
        <a:p>
          <a:endParaRPr lang="ru-RU"/>
        </a:p>
      </dgm:t>
    </dgm:pt>
    <dgm:pt modelId="{8AA5B943-C3B2-430A-A59A-4312B79B2053}" type="sibTrans" cxnId="{34FB2B71-6923-421D-BF2E-2BDE9E39FB16}">
      <dgm:prSet/>
      <dgm:spPr/>
      <dgm:t>
        <a:bodyPr/>
        <a:lstStyle/>
        <a:p>
          <a:endParaRPr lang="ru-RU"/>
        </a:p>
      </dgm:t>
    </dgm:pt>
    <dgm:pt modelId="{26BA5A93-8E2C-4E32-B11D-438718295A14}">
      <dgm:prSet phldrT="[Текст]"/>
      <dgm:spPr/>
      <dgm:t>
        <a:bodyPr/>
        <a:lstStyle/>
        <a:p>
          <a:r>
            <a:rPr lang="ru-RU" dirty="0" smtClean="0"/>
            <a:t>Нестандартный подход к проблеме</a:t>
          </a:r>
          <a:endParaRPr lang="ru-RU" dirty="0"/>
        </a:p>
      </dgm:t>
    </dgm:pt>
    <dgm:pt modelId="{CBA851C9-9155-41EB-9D22-AA885E26565D}" type="parTrans" cxnId="{D262E742-7A70-4229-BE03-26E67DA93021}">
      <dgm:prSet/>
      <dgm:spPr/>
      <dgm:t>
        <a:bodyPr/>
        <a:lstStyle/>
        <a:p>
          <a:endParaRPr lang="ru-RU"/>
        </a:p>
      </dgm:t>
    </dgm:pt>
    <dgm:pt modelId="{29229B9A-C626-4929-8695-354CB3E7F12A}" type="sibTrans" cxnId="{D262E742-7A70-4229-BE03-26E67DA93021}">
      <dgm:prSet/>
      <dgm:spPr/>
      <dgm:t>
        <a:bodyPr/>
        <a:lstStyle/>
        <a:p>
          <a:endParaRPr lang="ru-RU"/>
        </a:p>
      </dgm:t>
    </dgm:pt>
    <dgm:pt modelId="{A287F766-6210-4E22-AE6E-502931ED4E10}" type="pres">
      <dgm:prSet presAssocID="{FB0E2453-6E60-40E4-B19F-E8309ECFC0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73332-35FD-417B-8F37-F17FC536D0E3}" type="pres">
      <dgm:prSet presAssocID="{77F0570B-0FD9-45F1-A1D5-7490DD9ADC25}" presName="comp" presStyleCnt="0"/>
      <dgm:spPr/>
    </dgm:pt>
    <dgm:pt modelId="{665B60E5-9D73-422C-A27D-C9E1E5B02822}" type="pres">
      <dgm:prSet presAssocID="{77F0570B-0FD9-45F1-A1D5-7490DD9ADC25}" presName="box" presStyleLbl="node1" presStyleIdx="0" presStyleCnt="3"/>
      <dgm:spPr/>
      <dgm:t>
        <a:bodyPr/>
        <a:lstStyle/>
        <a:p>
          <a:endParaRPr lang="ru-RU"/>
        </a:p>
      </dgm:t>
    </dgm:pt>
    <dgm:pt modelId="{3331AC61-D2F4-442F-AE78-DDEB021F7413}" type="pres">
      <dgm:prSet presAssocID="{77F0570B-0FD9-45F1-A1D5-7490DD9ADC2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D4C439-17ED-45D1-8509-1A214900734A}" type="pres">
      <dgm:prSet presAssocID="{77F0570B-0FD9-45F1-A1D5-7490DD9ADC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81BB7-2C9F-427A-B035-0F84E70286AE}" type="pres">
      <dgm:prSet presAssocID="{615EA2B7-3915-481D-ACAF-E72701816885}" presName="spacer" presStyleCnt="0"/>
      <dgm:spPr/>
    </dgm:pt>
    <dgm:pt modelId="{F2CAC275-181C-4A49-9F09-EC2E50B57037}" type="pres">
      <dgm:prSet presAssocID="{C1B73B38-DF10-4F07-BC33-1BDF0B738D20}" presName="comp" presStyleCnt="0"/>
      <dgm:spPr/>
    </dgm:pt>
    <dgm:pt modelId="{AFDE17CA-5B41-4EB1-BA8D-4B95F26302D5}" type="pres">
      <dgm:prSet presAssocID="{C1B73B38-DF10-4F07-BC33-1BDF0B738D20}" presName="box" presStyleLbl="node1" presStyleIdx="1" presStyleCnt="3"/>
      <dgm:spPr/>
      <dgm:t>
        <a:bodyPr/>
        <a:lstStyle/>
        <a:p>
          <a:endParaRPr lang="ru-RU"/>
        </a:p>
      </dgm:t>
    </dgm:pt>
    <dgm:pt modelId="{B58D2D66-C1DF-4570-9437-D6C7CF36E88C}" type="pres">
      <dgm:prSet presAssocID="{C1B73B38-DF10-4F07-BC33-1BDF0B738D2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F70113-5E9A-4EA6-AE08-E425ACBE5D60}" type="pres">
      <dgm:prSet presAssocID="{C1B73B38-DF10-4F07-BC33-1BDF0B738D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09E07-4DF1-4C8D-B50F-C971C98BCC84}" type="pres">
      <dgm:prSet presAssocID="{8AA5B943-C3B2-430A-A59A-4312B79B2053}" presName="spacer" presStyleCnt="0"/>
      <dgm:spPr/>
    </dgm:pt>
    <dgm:pt modelId="{D678FFDC-5961-4CE8-A4F8-8D1612DDF396}" type="pres">
      <dgm:prSet presAssocID="{26BA5A93-8E2C-4E32-B11D-438718295A14}" presName="comp" presStyleCnt="0"/>
      <dgm:spPr/>
    </dgm:pt>
    <dgm:pt modelId="{0B57909E-4F0F-4B0F-B692-BFA67B0604C5}" type="pres">
      <dgm:prSet presAssocID="{26BA5A93-8E2C-4E32-B11D-438718295A14}" presName="box" presStyleLbl="node1" presStyleIdx="2" presStyleCnt="3"/>
      <dgm:spPr/>
      <dgm:t>
        <a:bodyPr/>
        <a:lstStyle/>
        <a:p>
          <a:endParaRPr lang="ru-RU"/>
        </a:p>
      </dgm:t>
    </dgm:pt>
    <dgm:pt modelId="{BCC8BC11-FB3F-4BF7-BAB8-E1869C54C941}" type="pres">
      <dgm:prSet presAssocID="{26BA5A93-8E2C-4E32-B11D-438718295A1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95117D-DDF9-42A3-9BAE-427D99FA88F0}" type="pres">
      <dgm:prSet presAssocID="{26BA5A93-8E2C-4E32-B11D-438718295A1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5513E-CD07-407D-B83E-7FA7FA1C3775}" type="presOf" srcId="{26BA5A93-8E2C-4E32-B11D-438718295A14}" destId="{4A95117D-DDF9-42A3-9BAE-427D99FA88F0}" srcOrd="1" destOrd="0" presId="urn:microsoft.com/office/officeart/2005/8/layout/vList4"/>
    <dgm:cxn modelId="{34FB2B71-6923-421D-BF2E-2BDE9E39FB16}" srcId="{FB0E2453-6E60-40E4-B19F-E8309ECFC04D}" destId="{C1B73B38-DF10-4F07-BC33-1BDF0B738D20}" srcOrd="1" destOrd="0" parTransId="{3C34B10A-91A9-437F-87C6-2570AB95F8BC}" sibTransId="{8AA5B943-C3B2-430A-A59A-4312B79B2053}"/>
    <dgm:cxn modelId="{2E840BE4-EDDF-4B40-91BE-27C65484E7F4}" type="presOf" srcId="{77F0570B-0FD9-45F1-A1D5-7490DD9ADC25}" destId="{665B60E5-9D73-422C-A27D-C9E1E5B02822}" srcOrd="0" destOrd="0" presId="urn:microsoft.com/office/officeart/2005/8/layout/vList4"/>
    <dgm:cxn modelId="{85B57FE6-02AC-43C2-BA69-F73F86F2BBA6}" type="presOf" srcId="{C1B73B38-DF10-4F07-BC33-1BDF0B738D20}" destId="{AFDE17CA-5B41-4EB1-BA8D-4B95F26302D5}" srcOrd="0" destOrd="0" presId="urn:microsoft.com/office/officeart/2005/8/layout/vList4"/>
    <dgm:cxn modelId="{86E58F50-EED1-488E-8690-0E9F3B4378F7}" type="presOf" srcId="{FB0E2453-6E60-40E4-B19F-E8309ECFC04D}" destId="{A287F766-6210-4E22-AE6E-502931ED4E10}" srcOrd="0" destOrd="0" presId="urn:microsoft.com/office/officeart/2005/8/layout/vList4"/>
    <dgm:cxn modelId="{C4CC4CA4-0B5A-4736-8217-DA3EC1BC036F}" srcId="{FB0E2453-6E60-40E4-B19F-E8309ECFC04D}" destId="{77F0570B-0FD9-45F1-A1D5-7490DD9ADC25}" srcOrd="0" destOrd="0" parTransId="{8922C9DF-67A4-4C5A-B372-C950769C5132}" sibTransId="{615EA2B7-3915-481D-ACAF-E72701816885}"/>
    <dgm:cxn modelId="{C1E8EFB8-BB58-4CC4-ABC8-BE90DF58FBD9}" type="presOf" srcId="{26BA5A93-8E2C-4E32-B11D-438718295A14}" destId="{0B57909E-4F0F-4B0F-B692-BFA67B0604C5}" srcOrd="0" destOrd="0" presId="urn:microsoft.com/office/officeart/2005/8/layout/vList4"/>
    <dgm:cxn modelId="{D262E742-7A70-4229-BE03-26E67DA93021}" srcId="{FB0E2453-6E60-40E4-B19F-E8309ECFC04D}" destId="{26BA5A93-8E2C-4E32-B11D-438718295A14}" srcOrd="2" destOrd="0" parTransId="{CBA851C9-9155-41EB-9D22-AA885E26565D}" sibTransId="{29229B9A-C626-4929-8695-354CB3E7F12A}"/>
    <dgm:cxn modelId="{C145DBEF-A33C-4FA2-B9D0-6F706C5E166A}" type="presOf" srcId="{C1B73B38-DF10-4F07-BC33-1BDF0B738D20}" destId="{54F70113-5E9A-4EA6-AE08-E425ACBE5D60}" srcOrd="1" destOrd="0" presId="urn:microsoft.com/office/officeart/2005/8/layout/vList4"/>
    <dgm:cxn modelId="{D5AB322A-92DD-4580-8D05-2A1BDEDC6772}" type="presOf" srcId="{77F0570B-0FD9-45F1-A1D5-7490DD9ADC25}" destId="{7ED4C439-17ED-45D1-8509-1A214900734A}" srcOrd="1" destOrd="0" presId="urn:microsoft.com/office/officeart/2005/8/layout/vList4"/>
    <dgm:cxn modelId="{26D49E7D-472C-4E13-999E-14E3A6FE759B}" type="presParOf" srcId="{A287F766-6210-4E22-AE6E-502931ED4E10}" destId="{39C73332-35FD-417B-8F37-F17FC536D0E3}" srcOrd="0" destOrd="0" presId="urn:microsoft.com/office/officeart/2005/8/layout/vList4"/>
    <dgm:cxn modelId="{1AD0E6AF-9EFD-4BDD-AB53-7C7BF87F2529}" type="presParOf" srcId="{39C73332-35FD-417B-8F37-F17FC536D0E3}" destId="{665B60E5-9D73-422C-A27D-C9E1E5B02822}" srcOrd="0" destOrd="0" presId="urn:microsoft.com/office/officeart/2005/8/layout/vList4"/>
    <dgm:cxn modelId="{044062F3-80A9-4C91-901F-8D0FDE94AB36}" type="presParOf" srcId="{39C73332-35FD-417B-8F37-F17FC536D0E3}" destId="{3331AC61-D2F4-442F-AE78-DDEB021F7413}" srcOrd="1" destOrd="0" presId="urn:microsoft.com/office/officeart/2005/8/layout/vList4"/>
    <dgm:cxn modelId="{842D0553-DB02-468B-AD0D-9A1E241AB644}" type="presParOf" srcId="{39C73332-35FD-417B-8F37-F17FC536D0E3}" destId="{7ED4C439-17ED-45D1-8509-1A214900734A}" srcOrd="2" destOrd="0" presId="urn:microsoft.com/office/officeart/2005/8/layout/vList4"/>
    <dgm:cxn modelId="{30CA0914-01D9-4444-8B75-E56BAD7CAAB3}" type="presParOf" srcId="{A287F766-6210-4E22-AE6E-502931ED4E10}" destId="{60181BB7-2C9F-427A-B035-0F84E70286AE}" srcOrd="1" destOrd="0" presId="urn:microsoft.com/office/officeart/2005/8/layout/vList4"/>
    <dgm:cxn modelId="{1D5E3C03-99EA-4247-A705-ED8EC6DE203C}" type="presParOf" srcId="{A287F766-6210-4E22-AE6E-502931ED4E10}" destId="{F2CAC275-181C-4A49-9F09-EC2E50B57037}" srcOrd="2" destOrd="0" presId="urn:microsoft.com/office/officeart/2005/8/layout/vList4"/>
    <dgm:cxn modelId="{FA52B03D-403A-47B9-A599-4C39E01523C0}" type="presParOf" srcId="{F2CAC275-181C-4A49-9F09-EC2E50B57037}" destId="{AFDE17CA-5B41-4EB1-BA8D-4B95F26302D5}" srcOrd="0" destOrd="0" presId="urn:microsoft.com/office/officeart/2005/8/layout/vList4"/>
    <dgm:cxn modelId="{FEC62CE2-9695-4D07-AE9F-DA39253EBABD}" type="presParOf" srcId="{F2CAC275-181C-4A49-9F09-EC2E50B57037}" destId="{B58D2D66-C1DF-4570-9437-D6C7CF36E88C}" srcOrd="1" destOrd="0" presId="urn:microsoft.com/office/officeart/2005/8/layout/vList4"/>
    <dgm:cxn modelId="{15183D21-D78C-4DDB-9004-8658D459FA12}" type="presParOf" srcId="{F2CAC275-181C-4A49-9F09-EC2E50B57037}" destId="{54F70113-5E9A-4EA6-AE08-E425ACBE5D60}" srcOrd="2" destOrd="0" presId="urn:microsoft.com/office/officeart/2005/8/layout/vList4"/>
    <dgm:cxn modelId="{2319F65A-BA9B-4268-9255-1A23ED63CC20}" type="presParOf" srcId="{A287F766-6210-4E22-AE6E-502931ED4E10}" destId="{81209E07-4DF1-4C8D-B50F-C971C98BCC84}" srcOrd="3" destOrd="0" presId="urn:microsoft.com/office/officeart/2005/8/layout/vList4"/>
    <dgm:cxn modelId="{43BA008C-77B3-4740-91B9-1C5650C6F8DA}" type="presParOf" srcId="{A287F766-6210-4E22-AE6E-502931ED4E10}" destId="{D678FFDC-5961-4CE8-A4F8-8D1612DDF396}" srcOrd="4" destOrd="0" presId="urn:microsoft.com/office/officeart/2005/8/layout/vList4"/>
    <dgm:cxn modelId="{E357EC96-857E-4E7F-9776-BB84362D73F0}" type="presParOf" srcId="{D678FFDC-5961-4CE8-A4F8-8D1612DDF396}" destId="{0B57909E-4F0F-4B0F-B692-BFA67B0604C5}" srcOrd="0" destOrd="0" presId="urn:microsoft.com/office/officeart/2005/8/layout/vList4"/>
    <dgm:cxn modelId="{4440D8AE-561B-4B09-A854-F4F985D085A5}" type="presParOf" srcId="{D678FFDC-5961-4CE8-A4F8-8D1612DDF396}" destId="{BCC8BC11-FB3F-4BF7-BAB8-E1869C54C941}" srcOrd="1" destOrd="0" presId="urn:microsoft.com/office/officeart/2005/8/layout/vList4"/>
    <dgm:cxn modelId="{1CA4BD9F-B095-4F56-883C-614324ED3A20}" type="presParOf" srcId="{D678FFDC-5961-4CE8-A4F8-8D1612DDF396}" destId="{4A95117D-DDF9-42A3-9BAE-427D99FA88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0E2453-6E60-40E4-B19F-E8309ECFC0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0570B-0FD9-45F1-A1D5-7490DD9ADC25}">
      <dgm:prSet phldrT="[Текст]"/>
      <dgm:spPr/>
      <dgm:t>
        <a:bodyPr/>
        <a:lstStyle/>
        <a:p>
          <a:r>
            <a:rPr lang="ru-RU" dirty="0" smtClean="0"/>
            <a:t>Привлечение внимания органов власти и УК к проблеме брошенных автомобилей во дворах домов</a:t>
          </a:r>
          <a:endParaRPr lang="ru-RU" dirty="0"/>
        </a:p>
      </dgm:t>
    </dgm:pt>
    <dgm:pt modelId="{8922C9DF-67A4-4C5A-B372-C950769C5132}" type="parTrans" cxnId="{C4CC4CA4-0B5A-4736-8217-DA3EC1BC036F}">
      <dgm:prSet/>
      <dgm:spPr/>
      <dgm:t>
        <a:bodyPr/>
        <a:lstStyle/>
        <a:p>
          <a:endParaRPr lang="ru-RU"/>
        </a:p>
      </dgm:t>
    </dgm:pt>
    <dgm:pt modelId="{615EA2B7-3915-481D-ACAF-E72701816885}" type="sibTrans" cxnId="{C4CC4CA4-0B5A-4736-8217-DA3EC1BC036F}">
      <dgm:prSet/>
      <dgm:spPr/>
      <dgm:t>
        <a:bodyPr/>
        <a:lstStyle/>
        <a:p>
          <a:endParaRPr lang="ru-RU"/>
        </a:p>
      </dgm:t>
    </dgm:pt>
    <dgm:pt modelId="{C1B73B38-DF10-4F07-BC33-1BDF0B738D20}">
      <dgm:prSet phldrT="[Текст]"/>
      <dgm:spPr/>
      <dgm:t>
        <a:bodyPr/>
        <a:lstStyle/>
        <a:p>
          <a:r>
            <a:rPr lang="ru-RU" dirty="0" smtClean="0"/>
            <a:t>Повышение ответственности граждан за свое имущество</a:t>
          </a:r>
          <a:endParaRPr lang="ru-RU" dirty="0"/>
        </a:p>
      </dgm:t>
    </dgm:pt>
    <dgm:pt modelId="{3C34B10A-91A9-437F-87C6-2570AB95F8BC}" type="parTrans" cxnId="{34FB2B71-6923-421D-BF2E-2BDE9E39FB16}">
      <dgm:prSet/>
      <dgm:spPr/>
      <dgm:t>
        <a:bodyPr/>
        <a:lstStyle/>
        <a:p>
          <a:endParaRPr lang="ru-RU"/>
        </a:p>
      </dgm:t>
    </dgm:pt>
    <dgm:pt modelId="{8AA5B943-C3B2-430A-A59A-4312B79B2053}" type="sibTrans" cxnId="{34FB2B71-6923-421D-BF2E-2BDE9E39FB16}">
      <dgm:prSet/>
      <dgm:spPr/>
      <dgm:t>
        <a:bodyPr/>
        <a:lstStyle/>
        <a:p>
          <a:endParaRPr lang="ru-RU"/>
        </a:p>
      </dgm:t>
    </dgm:pt>
    <dgm:pt modelId="{A287F766-6210-4E22-AE6E-502931ED4E10}" type="pres">
      <dgm:prSet presAssocID="{FB0E2453-6E60-40E4-B19F-E8309ECFC0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73332-35FD-417B-8F37-F17FC536D0E3}" type="pres">
      <dgm:prSet presAssocID="{77F0570B-0FD9-45F1-A1D5-7490DD9ADC25}" presName="comp" presStyleCnt="0"/>
      <dgm:spPr/>
    </dgm:pt>
    <dgm:pt modelId="{665B60E5-9D73-422C-A27D-C9E1E5B02822}" type="pres">
      <dgm:prSet presAssocID="{77F0570B-0FD9-45F1-A1D5-7490DD9ADC25}" presName="box" presStyleLbl="node1" presStyleIdx="0" presStyleCnt="2"/>
      <dgm:spPr/>
      <dgm:t>
        <a:bodyPr/>
        <a:lstStyle/>
        <a:p>
          <a:endParaRPr lang="ru-RU"/>
        </a:p>
      </dgm:t>
    </dgm:pt>
    <dgm:pt modelId="{3331AC61-D2F4-442F-AE78-DDEB021F7413}" type="pres">
      <dgm:prSet presAssocID="{77F0570B-0FD9-45F1-A1D5-7490DD9ADC25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D4C439-17ED-45D1-8509-1A214900734A}" type="pres">
      <dgm:prSet presAssocID="{77F0570B-0FD9-45F1-A1D5-7490DD9ADC2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81BB7-2C9F-427A-B035-0F84E70286AE}" type="pres">
      <dgm:prSet presAssocID="{615EA2B7-3915-481D-ACAF-E72701816885}" presName="spacer" presStyleCnt="0"/>
      <dgm:spPr/>
    </dgm:pt>
    <dgm:pt modelId="{F2CAC275-181C-4A49-9F09-EC2E50B57037}" type="pres">
      <dgm:prSet presAssocID="{C1B73B38-DF10-4F07-BC33-1BDF0B738D20}" presName="comp" presStyleCnt="0"/>
      <dgm:spPr/>
    </dgm:pt>
    <dgm:pt modelId="{AFDE17CA-5B41-4EB1-BA8D-4B95F26302D5}" type="pres">
      <dgm:prSet presAssocID="{C1B73B38-DF10-4F07-BC33-1BDF0B738D20}" presName="box" presStyleLbl="node1" presStyleIdx="1" presStyleCnt="2"/>
      <dgm:spPr/>
      <dgm:t>
        <a:bodyPr/>
        <a:lstStyle/>
        <a:p>
          <a:endParaRPr lang="ru-RU"/>
        </a:p>
      </dgm:t>
    </dgm:pt>
    <dgm:pt modelId="{B58D2D66-C1DF-4570-9437-D6C7CF36E88C}" type="pres">
      <dgm:prSet presAssocID="{C1B73B38-DF10-4F07-BC33-1BDF0B738D20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F70113-5E9A-4EA6-AE08-E425ACBE5D60}" type="pres">
      <dgm:prSet presAssocID="{C1B73B38-DF10-4F07-BC33-1BDF0B738D20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6BD37A-763B-47C7-8C5E-4707DD36B22E}" type="presOf" srcId="{C1B73B38-DF10-4F07-BC33-1BDF0B738D20}" destId="{AFDE17CA-5B41-4EB1-BA8D-4B95F26302D5}" srcOrd="0" destOrd="0" presId="urn:microsoft.com/office/officeart/2005/8/layout/vList4"/>
    <dgm:cxn modelId="{3AD00A5A-82F3-4DE8-AE9C-7F451E64206C}" type="presOf" srcId="{77F0570B-0FD9-45F1-A1D5-7490DD9ADC25}" destId="{7ED4C439-17ED-45D1-8509-1A214900734A}" srcOrd="1" destOrd="0" presId="urn:microsoft.com/office/officeart/2005/8/layout/vList4"/>
    <dgm:cxn modelId="{34FB2B71-6923-421D-BF2E-2BDE9E39FB16}" srcId="{FB0E2453-6E60-40E4-B19F-E8309ECFC04D}" destId="{C1B73B38-DF10-4F07-BC33-1BDF0B738D20}" srcOrd="1" destOrd="0" parTransId="{3C34B10A-91A9-437F-87C6-2570AB95F8BC}" sibTransId="{8AA5B943-C3B2-430A-A59A-4312B79B2053}"/>
    <dgm:cxn modelId="{DDAF183C-EA0B-4BB1-9BB6-6D5FE6344780}" type="presOf" srcId="{FB0E2453-6E60-40E4-B19F-E8309ECFC04D}" destId="{A287F766-6210-4E22-AE6E-502931ED4E10}" srcOrd="0" destOrd="0" presId="urn:microsoft.com/office/officeart/2005/8/layout/vList4"/>
    <dgm:cxn modelId="{AB349FB2-711B-47DB-90B0-AE798A97FC6A}" type="presOf" srcId="{77F0570B-0FD9-45F1-A1D5-7490DD9ADC25}" destId="{665B60E5-9D73-422C-A27D-C9E1E5B02822}" srcOrd="0" destOrd="0" presId="urn:microsoft.com/office/officeart/2005/8/layout/vList4"/>
    <dgm:cxn modelId="{C4CC4CA4-0B5A-4736-8217-DA3EC1BC036F}" srcId="{FB0E2453-6E60-40E4-B19F-E8309ECFC04D}" destId="{77F0570B-0FD9-45F1-A1D5-7490DD9ADC25}" srcOrd="0" destOrd="0" parTransId="{8922C9DF-67A4-4C5A-B372-C950769C5132}" sibTransId="{615EA2B7-3915-481D-ACAF-E72701816885}"/>
    <dgm:cxn modelId="{6F9E7462-E4BF-456D-8F66-C564909B553B}" type="presOf" srcId="{C1B73B38-DF10-4F07-BC33-1BDF0B738D20}" destId="{54F70113-5E9A-4EA6-AE08-E425ACBE5D60}" srcOrd="1" destOrd="0" presId="urn:microsoft.com/office/officeart/2005/8/layout/vList4"/>
    <dgm:cxn modelId="{803C2AF2-123C-49D7-9C23-A6DA52C6B6EB}" type="presParOf" srcId="{A287F766-6210-4E22-AE6E-502931ED4E10}" destId="{39C73332-35FD-417B-8F37-F17FC536D0E3}" srcOrd="0" destOrd="0" presId="urn:microsoft.com/office/officeart/2005/8/layout/vList4"/>
    <dgm:cxn modelId="{CB5D400D-A53B-4683-AC58-3FB17EF6245C}" type="presParOf" srcId="{39C73332-35FD-417B-8F37-F17FC536D0E3}" destId="{665B60E5-9D73-422C-A27D-C9E1E5B02822}" srcOrd="0" destOrd="0" presId="urn:microsoft.com/office/officeart/2005/8/layout/vList4"/>
    <dgm:cxn modelId="{A74E5401-C6DC-4B46-BAE5-4ACDF0102F0C}" type="presParOf" srcId="{39C73332-35FD-417B-8F37-F17FC536D0E3}" destId="{3331AC61-D2F4-442F-AE78-DDEB021F7413}" srcOrd="1" destOrd="0" presId="urn:microsoft.com/office/officeart/2005/8/layout/vList4"/>
    <dgm:cxn modelId="{DA4265AF-BAF1-4BA5-88BC-6E3C4BA2F553}" type="presParOf" srcId="{39C73332-35FD-417B-8F37-F17FC536D0E3}" destId="{7ED4C439-17ED-45D1-8509-1A214900734A}" srcOrd="2" destOrd="0" presId="urn:microsoft.com/office/officeart/2005/8/layout/vList4"/>
    <dgm:cxn modelId="{E3BB55F6-A8C6-4E54-A4D7-AAAAFA75D504}" type="presParOf" srcId="{A287F766-6210-4E22-AE6E-502931ED4E10}" destId="{60181BB7-2C9F-427A-B035-0F84E70286AE}" srcOrd="1" destOrd="0" presId="urn:microsoft.com/office/officeart/2005/8/layout/vList4"/>
    <dgm:cxn modelId="{62490D12-2B8F-4CB0-AD96-3351561C257E}" type="presParOf" srcId="{A287F766-6210-4E22-AE6E-502931ED4E10}" destId="{F2CAC275-181C-4A49-9F09-EC2E50B57037}" srcOrd="2" destOrd="0" presId="urn:microsoft.com/office/officeart/2005/8/layout/vList4"/>
    <dgm:cxn modelId="{97C0D986-6A29-4C1F-9D0B-BEF761A5BDA2}" type="presParOf" srcId="{F2CAC275-181C-4A49-9F09-EC2E50B57037}" destId="{AFDE17CA-5B41-4EB1-BA8D-4B95F26302D5}" srcOrd="0" destOrd="0" presId="urn:microsoft.com/office/officeart/2005/8/layout/vList4"/>
    <dgm:cxn modelId="{28D99631-14CF-4441-834C-4BF47F25DB28}" type="presParOf" srcId="{F2CAC275-181C-4A49-9F09-EC2E50B57037}" destId="{B58D2D66-C1DF-4570-9437-D6C7CF36E88C}" srcOrd="1" destOrd="0" presId="urn:microsoft.com/office/officeart/2005/8/layout/vList4"/>
    <dgm:cxn modelId="{3F3EC181-80EC-4DCD-8E90-D16BD8BAABB9}" type="presParOf" srcId="{F2CAC275-181C-4A49-9F09-EC2E50B57037}" destId="{54F70113-5E9A-4EA6-AE08-E425ACBE5D6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0E2453-6E60-40E4-B19F-E8309ECFC0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0570B-0FD9-45F1-A1D5-7490DD9ADC25}">
      <dgm:prSet phldrT="[Текст]"/>
      <dgm:spPr/>
      <dgm:t>
        <a:bodyPr/>
        <a:lstStyle/>
        <a:p>
          <a:r>
            <a:rPr lang="ru-RU" dirty="0" smtClean="0"/>
            <a:t>Возможность реального участия в улучшении состояния своих МКД</a:t>
          </a:r>
          <a:endParaRPr lang="ru-RU" dirty="0"/>
        </a:p>
      </dgm:t>
    </dgm:pt>
    <dgm:pt modelId="{8922C9DF-67A4-4C5A-B372-C950769C5132}" type="parTrans" cxnId="{C4CC4CA4-0B5A-4736-8217-DA3EC1BC036F}">
      <dgm:prSet/>
      <dgm:spPr/>
      <dgm:t>
        <a:bodyPr/>
        <a:lstStyle/>
        <a:p>
          <a:endParaRPr lang="ru-RU"/>
        </a:p>
      </dgm:t>
    </dgm:pt>
    <dgm:pt modelId="{615EA2B7-3915-481D-ACAF-E72701816885}" type="sibTrans" cxnId="{C4CC4CA4-0B5A-4736-8217-DA3EC1BC036F}">
      <dgm:prSet/>
      <dgm:spPr/>
      <dgm:t>
        <a:bodyPr/>
        <a:lstStyle/>
        <a:p>
          <a:endParaRPr lang="ru-RU"/>
        </a:p>
      </dgm:t>
    </dgm:pt>
    <dgm:pt modelId="{C1B73B38-DF10-4F07-BC33-1BDF0B738D20}">
      <dgm:prSet phldrT="[Текст]"/>
      <dgm:spPr/>
      <dgm:t>
        <a:bodyPr/>
        <a:lstStyle/>
        <a:p>
          <a:r>
            <a:rPr lang="ru-RU" dirty="0" smtClean="0"/>
            <a:t>Защита прав граждан</a:t>
          </a:r>
          <a:endParaRPr lang="ru-RU" dirty="0"/>
        </a:p>
      </dgm:t>
    </dgm:pt>
    <dgm:pt modelId="{3C34B10A-91A9-437F-87C6-2570AB95F8BC}" type="parTrans" cxnId="{34FB2B71-6923-421D-BF2E-2BDE9E39FB16}">
      <dgm:prSet/>
      <dgm:spPr/>
      <dgm:t>
        <a:bodyPr/>
        <a:lstStyle/>
        <a:p>
          <a:endParaRPr lang="ru-RU"/>
        </a:p>
      </dgm:t>
    </dgm:pt>
    <dgm:pt modelId="{8AA5B943-C3B2-430A-A59A-4312B79B2053}" type="sibTrans" cxnId="{34FB2B71-6923-421D-BF2E-2BDE9E39FB16}">
      <dgm:prSet/>
      <dgm:spPr/>
      <dgm:t>
        <a:bodyPr/>
        <a:lstStyle/>
        <a:p>
          <a:endParaRPr lang="ru-RU"/>
        </a:p>
      </dgm:t>
    </dgm:pt>
    <dgm:pt modelId="{26BA5A93-8E2C-4E32-B11D-438718295A14}">
      <dgm:prSet phldrT="[Текст]"/>
      <dgm:spPr/>
      <dgm:t>
        <a:bodyPr/>
        <a:lstStyle/>
        <a:p>
          <a:r>
            <a:rPr lang="ru-RU" dirty="0" smtClean="0"/>
            <a:t>Привлечение внимания СМИ к проблемам содержания жилого фонда</a:t>
          </a:r>
          <a:endParaRPr lang="ru-RU" dirty="0"/>
        </a:p>
      </dgm:t>
    </dgm:pt>
    <dgm:pt modelId="{CBA851C9-9155-41EB-9D22-AA885E26565D}" type="parTrans" cxnId="{D262E742-7A70-4229-BE03-26E67DA93021}">
      <dgm:prSet/>
      <dgm:spPr/>
      <dgm:t>
        <a:bodyPr/>
        <a:lstStyle/>
        <a:p>
          <a:endParaRPr lang="ru-RU"/>
        </a:p>
      </dgm:t>
    </dgm:pt>
    <dgm:pt modelId="{29229B9A-C626-4929-8695-354CB3E7F12A}" type="sibTrans" cxnId="{D262E742-7A70-4229-BE03-26E67DA93021}">
      <dgm:prSet/>
      <dgm:spPr/>
      <dgm:t>
        <a:bodyPr/>
        <a:lstStyle/>
        <a:p>
          <a:endParaRPr lang="ru-RU"/>
        </a:p>
      </dgm:t>
    </dgm:pt>
    <dgm:pt modelId="{A287F766-6210-4E22-AE6E-502931ED4E10}" type="pres">
      <dgm:prSet presAssocID="{FB0E2453-6E60-40E4-B19F-E8309ECFC0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73332-35FD-417B-8F37-F17FC536D0E3}" type="pres">
      <dgm:prSet presAssocID="{77F0570B-0FD9-45F1-A1D5-7490DD9ADC25}" presName="comp" presStyleCnt="0"/>
      <dgm:spPr/>
    </dgm:pt>
    <dgm:pt modelId="{665B60E5-9D73-422C-A27D-C9E1E5B02822}" type="pres">
      <dgm:prSet presAssocID="{77F0570B-0FD9-45F1-A1D5-7490DD9ADC25}" presName="box" presStyleLbl="node1" presStyleIdx="0" presStyleCnt="3"/>
      <dgm:spPr/>
      <dgm:t>
        <a:bodyPr/>
        <a:lstStyle/>
        <a:p>
          <a:endParaRPr lang="ru-RU"/>
        </a:p>
      </dgm:t>
    </dgm:pt>
    <dgm:pt modelId="{3331AC61-D2F4-442F-AE78-DDEB021F7413}" type="pres">
      <dgm:prSet presAssocID="{77F0570B-0FD9-45F1-A1D5-7490DD9ADC2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D4C439-17ED-45D1-8509-1A214900734A}" type="pres">
      <dgm:prSet presAssocID="{77F0570B-0FD9-45F1-A1D5-7490DD9ADC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81BB7-2C9F-427A-B035-0F84E70286AE}" type="pres">
      <dgm:prSet presAssocID="{615EA2B7-3915-481D-ACAF-E72701816885}" presName="spacer" presStyleCnt="0"/>
      <dgm:spPr/>
    </dgm:pt>
    <dgm:pt modelId="{F2CAC275-181C-4A49-9F09-EC2E50B57037}" type="pres">
      <dgm:prSet presAssocID="{C1B73B38-DF10-4F07-BC33-1BDF0B738D20}" presName="comp" presStyleCnt="0"/>
      <dgm:spPr/>
    </dgm:pt>
    <dgm:pt modelId="{AFDE17CA-5B41-4EB1-BA8D-4B95F26302D5}" type="pres">
      <dgm:prSet presAssocID="{C1B73B38-DF10-4F07-BC33-1BDF0B738D20}" presName="box" presStyleLbl="node1" presStyleIdx="1" presStyleCnt="3"/>
      <dgm:spPr/>
      <dgm:t>
        <a:bodyPr/>
        <a:lstStyle/>
        <a:p>
          <a:endParaRPr lang="ru-RU"/>
        </a:p>
      </dgm:t>
    </dgm:pt>
    <dgm:pt modelId="{B58D2D66-C1DF-4570-9437-D6C7CF36E88C}" type="pres">
      <dgm:prSet presAssocID="{C1B73B38-DF10-4F07-BC33-1BDF0B738D2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F70113-5E9A-4EA6-AE08-E425ACBE5D60}" type="pres">
      <dgm:prSet presAssocID="{C1B73B38-DF10-4F07-BC33-1BDF0B738D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09E07-4DF1-4C8D-B50F-C971C98BCC84}" type="pres">
      <dgm:prSet presAssocID="{8AA5B943-C3B2-430A-A59A-4312B79B2053}" presName="spacer" presStyleCnt="0"/>
      <dgm:spPr/>
    </dgm:pt>
    <dgm:pt modelId="{D678FFDC-5961-4CE8-A4F8-8D1612DDF396}" type="pres">
      <dgm:prSet presAssocID="{26BA5A93-8E2C-4E32-B11D-438718295A14}" presName="comp" presStyleCnt="0"/>
      <dgm:spPr/>
    </dgm:pt>
    <dgm:pt modelId="{0B57909E-4F0F-4B0F-B692-BFA67B0604C5}" type="pres">
      <dgm:prSet presAssocID="{26BA5A93-8E2C-4E32-B11D-438718295A14}" presName="box" presStyleLbl="node1" presStyleIdx="2" presStyleCnt="3"/>
      <dgm:spPr/>
      <dgm:t>
        <a:bodyPr/>
        <a:lstStyle/>
        <a:p>
          <a:endParaRPr lang="ru-RU"/>
        </a:p>
      </dgm:t>
    </dgm:pt>
    <dgm:pt modelId="{BCC8BC11-FB3F-4BF7-BAB8-E1869C54C941}" type="pres">
      <dgm:prSet presAssocID="{26BA5A93-8E2C-4E32-B11D-438718295A1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95117D-DDF9-42A3-9BAE-427D99FA88F0}" type="pres">
      <dgm:prSet presAssocID="{26BA5A93-8E2C-4E32-B11D-438718295A1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62CFAD-C176-4597-84FF-A1AD811904E5}" type="presOf" srcId="{77F0570B-0FD9-45F1-A1D5-7490DD9ADC25}" destId="{665B60E5-9D73-422C-A27D-C9E1E5B02822}" srcOrd="0" destOrd="0" presId="urn:microsoft.com/office/officeart/2005/8/layout/vList4"/>
    <dgm:cxn modelId="{8B74BF82-B48C-41D7-A047-8EC60B326035}" type="presOf" srcId="{C1B73B38-DF10-4F07-BC33-1BDF0B738D20}" destId="{AFDE17CA-5B41-4EB1-BA8D-4B95F26302D5}" srcOrd="0" destOrd="0" presId="urn:microsoft.com/office/officeart/2005/8/layout/vList4"/>
    <dgm:cxn modelId="{D0B8FB8F-B54B-4FAC-8A2E-9F0033B03269}" type="presOf" srcId="{26BA5A93-8E2C-4E32-B11D-438718295A14}" destId="{0B57909E-4F0F-4B0F-B692-BFA67B0604C5}" srcOrd="0" destOrd="0" presId="urn:microsoft.com/office/officeart/2005/8/layout/vList4"/>
    <dgm:cxn modelId="{34FB2B71-6923-421D-BF2E-2BDE9E39FB16}" srcId="{FB0E2453-6E60-40E4-B19F-E8309ECFC04D}" destId="{C1B73B38-DF10-4F07-BC33-1BDF0B738D20}" srcOrd="1" destOrd="0" parTransId="{3C34B10A-91A9-437F-87C6-2570AB95F8BC}" sibTransId="{8AA5B943-C3B2-430A-A59A-4312B79B2053}"/>
    <dgm:cxn modelId="{D972EA81-890F-4F45-BFAB-30FBF50B4A5B}" type="presOf" srcId="{77F0570B-0FD9-45F1-A1D5-7490DD9ADC25}" destId="{7ED4C439-17ED-45D1-8509-1A214900734A}" srcOrd="1" destOrd="0" presId="urn:microsoft.com/office/officeart/2005/8/layout/vList4"/>
    <dgm:cxn modelId="{CF40BC72-D948-4C8A-BBDA-7D93CD6B1BD1}" type="presOf" srcId="{C1B73B38-DF10-4F07-BC33-1BDF0B738D20}" destId="{54F70113-5E9A-4EA6-AE08-E425ACBE5D60}" srcOrd="1" destOrd="0" presId="urn:microsoft.com/office/officeart/2005/8/layout/vList4"/>
    <dgm:cxn modelId="{77D8EC1B-03B4-45DB-A1BF-7AE694652750}" type="presOf" srcId="{26BA5A93-8E2C-4E32-B11D-438718295A14}" destId="{4A95117D-DDF9-42A3-9BAE-427D99FA88F0}" srcOrd="1" destOrd="0" presId="urn:microsoft.com/office/officeart/2005/8/layout/vList4"/>
    <dgm:cxn modelId="{C4CC4CA4-0B5A-4736-8217-DA3EC1BC036F}" srcId="{FB0E2453-6E60-40E4-B19F-E8309ECFC04D}" destId="{77F0570B-0FD9-45F1-A1D5-7490DD9ADC25}" srcOrd="0" destOrd="0" parTransId="{8922C9DF-67A4-4C5A-B372-C950769C5132}" sibTransId="{615EA2B7-3915-481D-ACAF-E72701816885}"/>
    <dgm:cxn modelId="{1B012C79-F9D6-4986-9530-8EA155833874}" type="presOf" srcId="{FB0E2453-6E60-40E4-B19F-E8309ECFC04D}" destId="{A287F766-6210-4E22-AE6E-502931ED4E10}" srcOrd="0" destOrd="0" presId="urn:microsoft.com/office/officeart/2005/8/layout/vList4"/>
    <dgm:cxn modelId="{D262E742-7A70-4229-BE03-26E67DA93021}" srcId="{FB0E2453-6E60-40E4-B19F-E8309ECFC04D}" destId="{26BA5A93-8E2C-4E32-B11D-438718295A14}" srcOrd="2" destOrd="0" parTransId="{CBA851C9-9155-41EB-9D22-AA885E26565D}" sibTransId="{29229B9A-C626-4929-8695-354CB3E7F12A}"/>
    <dgm:cxn modelId="{6F118414-6B39-4B09-8AF0-9A7136493359}" type="presParOf" srcId="{A287F766-6210-4E22-AE6E-502931ED4E10}" destId="{39C73332-35FD-417B-8F37-F17FC536D0E3}" srcOrd="0" destOrd="0" presId="urn:microsoft.com/office/officeart/2005/8/layout/vList4"/>
    <dgm:cxn modelId="{D050A1C3-0189-4C5F-AA4A-273297681E3C}" type="presParOf" srcId="{39C73332-35FD-417B-8F37-F17FC536D0E3}" destId="{665B60E5-9D73-422C-A27D-C9E1E5B02822}" srcOrd="0" destOrd="0" presId="urn:microsoft.com/office/officeart/2005/8/layout/vList4"/>
    <dgm:cxn modelId="{B9544281-14DC-4F87-965C-E8707BE1F711}" type="presParOf" srcId="{39C73332-35FD-417B-8F37-F17FC536D0E3}" destId="{3331AC61-D2F4-442F-AE78-DDEB021F7413}" srcOrd="1" destOrd="0" presId="urn:microsoft.com/office/officeart/2005/8/layout/vList4"/>
    <dgm:cxn modelId="{D6B8EF94-0A18-4447-B5A3-382CBD4C9D72}" type="presParOf" srcId="{39C73332-35FD-417B-8F37-F17FC536D0E3}" destId="{7ED4C439-17ED-45D1-8509-1A214900734A}" srcOrd="2" destOrd="0" presId="urn:microsoft.com/office/officeart/2005/8/layout/vList4"/>
    <dgm:cxn modelId="{32C6A19A-7D4B-4428-8E23-9CA6EA6CB744}" type="presParOf" srcId="{A287F766-6210-4E22-AE6E-502931ED4E10}" destId="{60181BB7-2C9F-427A-B035-0F84E70286AE}" srcOrd="1" destOrd="0" presId="urn:microsoft.com/office/officeart/2005/8/layout/vList4"/>
    <dgm:cxn modelId="{63FFF246-F058-431C-9ADA-22E12EBE52DA}" type="presParOf" srcId="{A287F766-6210-4E22-AE6E-502931ED4E10}" destId="{F2CAC275-181C-4A49-9F09-EC2E50B57037}" srcOrd="2" destOrd="0" presId="urn:microsoft.com/office/officeart/2005/8/layout/vList4"/>
    <dgm:cxn modelId="{14C63A5F-ACA2-4A10-BE03-631423B52FDF}" type="presParOf" srcId="{F2CAC275-181C-4A49-9F09-EC2E50B57037}" destId="{AFDE17CA-5B41-4EB1-BA8D-4B95F26302D5}" srcOrd="0" destOrd="0" presId="urn:microsoft.com/office/officeart/2005/8/layout/vList4"/>
    <dgm:cxn modelId="{C3CDF521-A665-4E6D-82DE-A02ECF371424}" type="presParOf" srcId="{F2CAC275-181C-4A49-9F09-EC2E50B57037}" destId="{B58D2D66-C1DF-4570-9437-D6C7CF36E88C}" srcOrd="1" destOrd="0" presId="urn:microsoft.com/office/officeart/2005/8/layout/vList4"/>
    <dgm:cxn modelId="{A52BCF4E-984B-431B-82FD-320B6374FF26}" type="presParOf" srcId="{F2CAC275-181C-4A49-9F09-EC2E50B57037}" destId="{54F70113-5E9A-4EA6-AE08-E425ACBE5D60}" srcOrd="2" destOrd="0" presId="urn:microsoft.com/office/officeart/2005/8/layout/vList4"/>
    <dgm:cxn modelId="{39216FB1-E098-4DEE-9117-CFD97AAF6A50}" type="presParOf" srcId="{A287F766-6210-4E22-AE6E-502931ED4E10}" destId="{81209E07-4DF1-4C8D-B50F-C971C98BCC84}" srcOrd="3" destOrd="0" presId="urn:microsoft.com/office/officeart/2005/8/layout/vList4"/>
    <dgm:cxn modelId="{1D1421C4-E4E3-4DB0-8C91-EFCD5FE6EBFE}" type="presParOf" srcId="{A287F766-6210-4E22-AE6E-502931ED4E10}" destId="{D678FFDC-5961-4CE8-A4F8-8D1612DDF396}" srcOrd="4" destOrd="0" presId="urn:microsoft.com/office/officeart/2005/8/layout/vList4"/>
    <dgm:cxn modelId="{4724AB0A-FB27-4DA0-BF7C-414E724C816F}" type="presParOf" srcId="{D678FFDC-5961-4CE8-A4F8-8D1612DDF396}" destId="{0B57909E-4F0F-4B0F-B692-BFA67B0604C5}" srcOrd="0" destOrd="0" presId="urn:microsoft.com/office/officeart/2005/8/layout/vList4"/>
    <dgm:cxn modelId="{97AE0DA2-F24E-4C32-A220-EE86BB805450}" type="presParOf" srcId="{D678FFDC-5961-4CE8-A4F8-8D1612DDF396}" destId="{BCC8BC11-FB3F-4BF7-BAB8-E1869C54C941}" srcOrd="1" destOrd="0" presId="urn:microsoft.com/office/officeart/2005/8/layout/vList4"/>
    <dgm:cxn modelId="{4B5DE5BA-1ABF-4A6A-8975-BDEB19A2F3FE}" type="presParOf" srcId="{D678FFDC-5961-4CE8-A4F8-8D1612DDF396}" destId="{4A95117D-DDF9-42A3-9BAE-427D99FA88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0E2453-6E60-40E4-B19F-E8309ECFC0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F0570B-0FD9-45F1-A1D5-7490DD9ADC25}">
      <dgm:prSet phldrT="[Текст]"/>
      <dgm:spPr/>
      <dgm:t>
        <a:bodyPr/>
        <a:lstStyle/>
        <a:p>
          <a:r>
            <a:rPr lang="ru-RU" dirty="0" smtClean="0"/>
            <a:t>Возможность реального участия в улучшении состояния своих МКД</a:t>
          </a:r>
          <a:endParaRPr lang="ru-RU" dirty="0"/>
        </a:p>
      </dgm:t>
    </dgm:pt>
    <dgm:pt modelId="{8922C9DF-67A4-4C5A-B372-C950769C5132}" type="parTrans" cxnId="{C4CC4CA4-0B5A-4736-8217-DA3EC1BC036F}">
      <dgm:prSet/>
      <dgm:spPr/>
      <dgm:t>
        <a:bodyPr/>
        <a:lstStyle/>
        <a:p>
          <a:endParaRPr lang="ru-RU"/>
        </a:p>
      </dgm:t>
    </dgm:pt>
    <dgm:pt modelId="{615EA2B7-3915-481D-ACAF-E72701816885}" type="sibTrans" cxnId="{C4CC4CA4-0B5A-4736-8217-DA3EC1BC036F}">
      <dgm:prSet/>
      <dgm:spPr/>
      <dgm:t>
        <a:bodyPr/>
        <a:lstStyle/>
        <a:p>
          <a:endParaRPr lang="ru-RU"/>
        </a:p>
      </dgm:t>
    </dgm:pt>
    <dgm:pt modelId="{C1B73B38-DF10-4F07-BC33-1BDF0B738D20}">
      <dgm:prSet phldrT="[Текст]"/>
      <dgm:spPr/>
      <dgm:t>
        <a:bodyPr/>
        <a:lstStyle/>
        <a:p>
          <a:r>
            <a:rPr lang="ru-RU" dirty="0" smtClean="0"/>
            <a:t>Защита прав граждан и улучшение предоставляемых услуг</a:t>
          </a:r>
          <a:endParaRPr lang="ru-RU" dirty="0"/>
        </a:p>
      </dgm:t>
    </dgm:pt>
    <dgm:pt modelId="{3C34B10A-91A9-437F-87C6-2570AB95F8BC}" type="parTrans" cxnId="{34FB2B71-6923-421D-BF2E-2BDE9E39FB16}">
      <dgm:prSet/>
      <dgm:spPr/>
      <dgm:t>
        <a:bodyPr/>
        <a:lstStyle/>
        <a:p>
          <a:endParaRPr lang="ru-RU"/>
        </a:p>
      </dgm:t>
    </dgm:pt>
    <dgm:pt modelId="{8AA5B943-C3B2-430A-A59A-4312B79B2053}" type="sibTrans" cxnId="{34FB2B71-6923-421D-BF2E-2BDE9E39FB16}">
      <dgm:prSet/>
      <dgm:spPr/>
      <dgm:t>
        <a:bodyPr/>
        <a:lstStyle/>
        <a:p>
          <a:endParaRPr lang="ru-RU"/>
        </a:p>
      </dgm:t>
    </dgm:pt>
    <dgm:pt modelId="{26BA5A93-8E2C-4E32-B11D-438718295A14}">
      <dgm:prSet phldrT="[Текст]"/>
      <dgm:spPr/>
      <dgm:t>
        <a:bodyPr/>
        <a:lstStyle/>
        <a:p>
          <a:r>
            <a:rPr lang="ru-RU" dirty="0" smtClean="0"/>
            <a:t>Привлечение внимания СМИ к проблемам содержания жилого фонда</a:t>
          </a:r>
          <a:endParaRPr lang="ru-RU" dirty="0"/>
        </a:p>
      </dgm:t>
    </dgm:pt>
    <dgm:pt modelId="{CBA851C9-9155-41EB-9D22-AA885E26565D}" type="parTrans" cxnId="{D262E742-7A70-4229-BE03-26E67DA93021}">
      <dgm:prSet/>
      <dgm:spPr/>
      <dgm:t>
        <a:bodyPr/>
        <a:lstStyle/>
        <a:p>
          <a:endParaRPr lang="ru-RU"/>
        </a:p>
      </dgm:t>
    </dgm:pt>
    <dgm:pt modelId="{29229B9A-C626-4929-8695-354CB3E7F12A}" type="sibTrans" cxnId="{D262E742-7A70-4229-BE03-26E67DA93021}">
      <dgm:prSet/>
      <dgm:spPr/>
      <dgm:t>
        <a:bodyPr/>
        <a:lstStyle/>
        <a:p>
          <a:endParaRPr lang="ru-RU"/>
        </a:p>
      </dgm:t>
    </dgm:pt>
    <dgm:pt modelId="{A287F766-6210-4E22-AE6E-502931ED4E10}" type="pres">
      <dgm:prSet presAssocID="{FB0E2453-6E60-40E4-B19F-E8309ECFC0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C73332-35FD-417B-8F37-F17FC536D0E3}" type="pres">
      <dgm:prSet presAssocID="{77F0570B-0FD9-45F1-A1D5-7490DD9ADC25}" presName="comp" presStyleCnt="0"/>
      <dgm:spPr/>
    </dgm:pt>
    <dgm:pt modelId="{665B60E5-9D73-422C-A27D-C9E1E5B02822}" type="pres">
      <dgm:prSet presAssocID="{77F0570B-0FD9-45F1-A1D5-7490DD9ADC25}" presName="box" presStyleLbl="node1" presStyleIdx="0" presStyleCnt="3"/>
      <dgm:spPr/>
      <dgm:t>
        <a:bodyPr/>
        <a:lstStyle/>
        <a:p>
          <a:endParaRPr lang="ru-RU"/>
        </a:p>
      </dgm:t>
    </dgm:pt>
    <dgm:pt modelId="{3331AC61-D2F4-442F-AE78-DDEB021F7413}" type="pres">
      <dgm:prSet presAssocID="{77F0570B-0FD9-45F1-A1D5-7490DD9ADC25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D4C439-17ED-45D1-8509-1A214900734A}" type="pres">
      <dgm:prSet presAssocID="{77F0570B-0FD9-45F1-A1D5-7490DD9ADC2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81BB7-2C9F-427A-B035-0F84E70286AE}" type="pres">
      <dgm:prSet presAssocID="{615EA2B7-3915-481D-ACAF-E72701816885}" presName="spacer" presStyleCnt="0"/>
      <dgm:spPr/>
    </dgm:pt>
    <dgm:pt modelId="{F2CAC275-181C-4A49-9F09-EC2E50B57037}" type="pres">
      <dgm:prSet presAssocID="{C1B73B38-DF10-4F07-BC33-1BDF0B738D20}" presName="comp" presStyleCnt="0"/>
      <dgm:spPr/>
    </dgm:pt>
    <dgm:pt modelId="{AFDE17CA-5B41-4EB1-BA8D-4B95F26302D5}" type="pres">
      <dgm:prSet presAssocID="{C1B73B38-DF10-4F07-BC33-1BDF0B738D20}" presName="box" presStyleLbl="node1" presStyleIdx="1" presStyleCnt="3"/>
      <dgm:spPr/>
      <dgm:t>
        <a:bodyPr/>
        <a:lstStyle/>
        <a:p>
          <a:endParaRPr lang="ru-RU"/>
        </a:p>
      </dgm:t>
    </dgm:pt>
    <dgm:pt modelId="{B58D2D66-C1DF-4570-9437-D6C7CF36E88C}" type="pres">
      <dgm:prSet presAssocID="{C1B73B38-DF10-4F07-BC33-1BDF0B738D2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F70113-5E9A-4EA6-AE08-E425ACBE5D60}" type="pres">
      <dgm:prSet presAssocID="{C1B73B38-DF10-4F07-BC33-1BDF0B738D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09E07-4DF1-4C8D-B50F-C971C98BCC84}" type="pres">
      <dgm:prSet presAssocID="{8AA5B943-C3B2-430A-A59A-4312B79B2053}" presName="spacer" presStyleCnt="0"/>
      <dgm:spPr/>
    </dgm:pt>
    <dgm:pt modelId="{D678FFDC-5961-4CE8-A4F8-8D1612DDF396}" type="pres">
      <dgm:prSet presAssocID="{26BA5A93-8E2C-4E32-B11D-438718295A14}" presName="comp" presStyleCnt="0"/>
      <dgm:spPr/>
    </dgm:pt>
    <dgm:pt modelId="{0B57909E-4F0F-4B0F-B692-BFA67B0604C5}" type="pres">
      <dgm:prSet presAssocID="{26BA5A93-8E2C-4E32-B11D-438718295A14}" presName="box" presStyleLbl="node1" presStyleIdx="2" presStyleCnt="3"/>
      <dgm:spPr/>
      <dgm:t>
        <a:bodyPr/>
        <a:lstStyle/>
        <a:p>
          <a:endParaRPr lang="ru-RU"/>
        </a:p>
      </dgm:t>
    </dgm:pt>
    <dgm:pt modelId="{BCC8BC11-FB3F-4BF7-BAB8-E1869C54C941}" type="pres">
      <dgm:prSet presAssocID="{26BA5A93-8E2C-4E32-B11D-438718295A1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95117D-DDF9-42A3-9BAE-427D99FA88F0}" type="pres">
      <dgm:prSet presAssocID="{26BA5A93-8E2C-4E32-B11D-438718295A1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D429BA-F70C-4A9A-8825-025651E8AA4A}" type="presOf" srcId="{FB0E2453-6E60-40E4-B19F-E8309ECFC04D}" destId="{A287F766-6210-4E22-AE6E-502931ED4E10}" srcOrd="0" destOrd="0" presId="urn:microsoft.com/office/officeart/2005/8/layout/vList4"/>
    <dgm:cxn modelId="{382DD9E8-8459-4156-851E-A77B3896C6FB}" type="presOf" srcId="{C1B73B38-DF10-4F07-BC33-1BDF0B738D20}" destId="{54F70113-5E9A-4EA6-AE08-E425ACBE5D60}" srcOrd="1" destOrd="0" presId="urn:microsoft.com/office/officeart/2005/8/layout/vList4"/>
    <dgm:cxn modelId="{EF360071-12E7-4C9E-8609-40805DD4D1BA}" type="presOf" srcId="{77F0570B-0FD9-45F1-A1D5-7490DD9ADC25}" destId="{665B60E5-9D73-422C-A27D-C9E1E5B02822}" srcOrd="0" destOrd="0" presId="urn:microsoft.com/office/officeart/2005/8/layout/vList4"/>
    <dgm:cxn modelId="{7380BCEA-5F34-4BEA-931E-09402285F65A}" type="presOf" srcId="{C1B73B38-DF10-4F07-BC33-1BDF0B738D20}" destId="{AFDE17CA-5B41-4EB1-BA8D-4B95F26302D5}" srcOrd="0" destOrd="0" presId="urn:microsoft.com/office/officeart/2005/8/layout/vList4"/>
    <dgm:cxn modelId="{7A520038-B572-4BB1-99DB-1A6D9310ECB0}" type="presOf" srcId="{26BA5A93-8E2C-4E32-B11D-438718295A14}" destId="{0B57909E-4F0F-4B0F-B692-BFA67B0604C5}" srcOrd="0" destOrd="0" presId="urn:microsoft.com/office/officeart/2005/8/layout/vList4"/>
    <dgm:cxn modelId="{BA284D9F-BE28-4E08-89C5-8E233AC60C1B}" type="presOf" srcId="{26BA5A93-8E2C-4E32-B11D-438718295A14}" destId="{4A95117D-DDF9-42A3-9BAE-427D99FA88F0}" srcOrd="1" destOrd="0" presId="urn:microsoft.com/office/officeart/2005/8/layout/vList4"/>
    <dgm:cxn modelId="{34FB2B71-6923-421D-BF2E-2BDE9E39FB16}" srcId="{FB0E2453-6E60-40E4-B19F-E8309ECFC04D}" destId="{C1B73B38-DF10-4F07-BC33-1BDF0B738D20}" srcOrd="1" destOrd="0" parTransId="{3C34B10A-91A9-437F-87C6-2570AB95F8BC}" sibTransId="{8AA5B943-C3B2-430A-A59A-4312B79B2053}"/>
    <dgm:cxn modelId="{46551010-1005-4A4D-B4F8-44BFB8A6E44F}" type="presOf" srcId="{77F0570B-0FD9-45F1-A1D5-7490DD9ADC25}" destId="{7ED4C439-17ED-45D1-8509-1A214900734A}" srcOrd="1" destOrd="0" presId="urn:microsoft.com/office/officeart/2005/8/layout/vList4"/>
    <dgm:cxn modelId="{C4CC4CA4-0B5A-4736-8217-DA3EC1BC036F}" srcId="{FB0E2453-6E60-40E4-B19F-E8309ECFC04D}" destId="{77F0570B-0FD9-45F1-A1D5-7490DD9ADC25}" srcOrd="0" destOrd="0" parTransId="{8922C9DF-67A4-4C5A-B372-C950769C5132}" sibTransId="{615EA2B7-3915-481D-ACAF-E72701816885}"/>
    <dgm:cxn modelId="{D262E742-7A70-4229-BE03-26E67DA93021}" srcId="{FB0E2453-6E60-40E4-B19F-E8309ECFC04D}" destId="{26BA5A93-8E2C-4E32-B11D-438718295A14}" srcOrd="2" destOrd="0" parTransId="{CBA851C9-9155-41EB-9D22-AA885E26565D}" sibTransId="{29229B9A-C626-4929-8695-354CB3E7F12A}"/>
    <dgm:cxn modelId="{24DB4656-6E95-4A6B-B427-E84BE6A200F2}" type="presParOf" srcId="{A287F766-6210-4E22-AE6E-502931ED4E10}" destId="{39C73332-35FD-417B-8F37-F17FC536D0E3}" srcOrd="0" destOrd="0" presId="urn:microsoft.com/office/officeart/2005/8/layout/vList4"/>
    <dgm:cxn modelId="{1F32247F-A585-4454-BED4-E2B280E31B39}" type="presParOf" srcId="{39C73332-35FD-417B-8F37-F17FC536D0E3}" destId="{665B60E5-9D73-422C-A27D-C9E1E5B02822}" srcOrd="0" destOrd="0" presId="urn:microsoft.com/office/officeart/2005/8/layout/vList4"/>
    <dgm:cxn modelId="{7C8AE4D3-56EB-4521-9195-9B89C528023B}" type="presParOf" srcId="{39C73332-35FD-417B-8F37-F17FC536D0E3}" destId="{3331AC61-D2F4-442F-AE78-DDEB021F7413}" srcOrd="1" destOrd="0" presId="urn:microsoft.com/office/officeart/2005/8/layout/vList4"/>
    <dgm:cxn modelId="{09E72593-F421-41D8-B7C1-7760EC2C4863}" type="presParOf" srcId="{39C73332-35FD-417B-8F37-F17FC536D0E3}" destId="{7ED4C439-17ED-45D1-8509-1A214900734A}" srcOrd="2" destOrd="0" presId="urn:microsoft.com/office/officeart/2005/8/layout/vList4"/>
    <dgm:cxn modelId="{922EB88A-B377-4C4C-B8FF-D8971C6DEF3A}" type="presParOf" srcId="{A287F766-6210-4E22-AE6E-502931ED4E10}" destId="{60181BB7-2C9F-427A-B035-0F84E70286AE}" srcOrd="1" destOrd="0" presId="urn:microsoft.com/office/officeart/2005/8/layout/vList4"/>
    <dgm:cxn modelId="{63305B61-2AE3-4534-B037-6834F056053D}" type="presParOf" srcId="{A287F766-6210-4E22-AE6E-502931ED4E10}" destId="{F2CAC275-181C-4A49-9F09-EC2E50B57037}" srcOrd="2" destOrd="0" presId="urn:microsoft.com/office/officeart/2005/8/layout/vList4"/>
    <dgm:cxn modelId="{66899B19-4DA2-42B0-8D33-5DEEA2AE7743}" type="presParOf" srcId="{F2CAC275-181C-4A49-9F09-EC2E50B57037}" destId="{AFDE17CA-5B41-4EB1-BA8D-4B95F26302D5}" srcOrd="0" destOrd="0" presId="urn:microsoft.com/office/officeart/2005/8/layout/vList4"/>
    <dgm:cxn modelId="{B34C4978-8A5B-4922-9025-1B64688B7E70}" type="presParOf" srcId="{F2CAC275-181C-4A49-9F09-EC2E50B57037}" destId="{B58D2D66-C1DF-4570-9437-D6C7CF36E88C}" srcOrd="1" destOrd="0" presId="urn:microsoft.com/office/officeart/2005/8/layout/vList4"/>
    <dgm:cxn modelId="{4E989E6E-1D70-4A29-8609-0058ABA331F9}" type="presParOf" srcId="{F2CAC275-181C-4A49-9F09-EC2E50B57037}" destId="{54F70113-5E9A-4EA6-AE08-E425ACBE5D60}" srcOrd="2" destOrd="0" presId="urn:microsoft.com/office/officeart/2005/8/layout/vList4"/>
    <dgm:cxn modelId="{749A251D-1C7A-4BD7-AFBC-8EC8685702CA}" type="presParOf" srcId="{A287F766-6210-4E22-AE6E-502931ED4E10}" destId="{81209E07-4DF1-4C8D-B50F-C971C98BCC84}" srcOrd="3" destOrd="0" presId="urn:microsoft.com/office/officeart/2005/8/layout/vList4"/>
    <dgm:cxn modelId="{6AFA6E0E-0205-4A97-A55C-8C7BF9A42228}" type="presParOf" srcId="{A287F766-6210-4E22-AE6E-502931ED4E10}" destId="{D678FFDC-5961-4CE8-A4F8-8D1612DDF396}" srcOrd="4" destOrd="0" presId="urn:microsoft.com/office/officeart/2005/8/layout/vList4"/>
    <dgm:cxn modelId="{D4C1FA77-6F3D-45D1-8DAE-8E3F2D462DA8}" type="presParOf" srcId="{D678FFDC-5961-4CE8-A4F8-8D1612DDF396}" destId="{0B57909E-4F0F-4B0F-B692-BFA67B0604C5}" srcOrd="0" destOrd="0" presId="urn:microsoft.com/office/officeart/2005/8/layout/vList4"/>
    <dgm:cxn modelId="{4DA8E78E-7A3A-4733-87DD-392503022B43}" type="presParOf" srcId="{D678FFDC-5961-4CE8-A4F8-8D1612DDF396}" destId="{BCC8BC11-FB3F-4BF7-BAB8-E1869C54C941}" srcOrd="1" destOrd="0" presId="urn:microsoft.com/office/officeart/2005/8/layout/vList4"/>
    <dgm:cxn modelId="{2FA82A22-37A2-4CE7-974D-99A46F5BFADF}" type="presParOf" srcId="{D678FFDC-5961-4CE8-A4F8-8D1612DDF396}" destId="{4A95117D-DDF9-42A3-9BAE-427D99FA88F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02B46-E6F3-4104-94DA-05C5B5666995}">
      <dsp:nvSpPr>
        <dsp:cNvPr id="0" name=""/>
        <dsp:cNvSpPr/>
      </dsp:nvSpPr>
      <dsp:spPr>
        <a:xfrm rot="5400000">
          <a:off x="2714619" y="123024"/>
          <a:ext cx="1506214" cy="13104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 dirty="0"/>
        </a:p>
      </dsp:txBody>
      <dsp:txXfrm rot="-5400000">
        <a:off x="3016728" y="259838"/>
        <a:ext cx="901996" cy="1036778"/>
      </dsp:txXfrm>
    </dsp:sp>
    <dsp:sp modelId="{DA6DDBA1-0AA8-4B68-AE36-33AC50EDF3F4}">
      <dsp:nvSpPr>
        <dsp:cNvPr id="0" name=""/>
        <dsp:cNvSpPr/>
      </dsp:nvSpPr>
      <dsp:spPr>
        <a:xfrm>
          <a:off x="4150300" y="259701"/>
          <a:ext cx="1680934" cy="1037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bg1"/>
              </a:solidFill>
            </a:rPr>
            <a:t>Привлечение внимания молодежи к проблемам ЖКХ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150300" y="259701"/>
        <a:ext cx="1680934" cy="1037064"/>
      </dsp:txXfrm>
    </dsp:sp>
    <dsp:sp modelId="{41E1D0C7-4306-413D-A5B3-111D4A852130}">
      <dsp:nvSpPr>
        <dsp:cNvPr id="0" name=""/>
        <dsp:cNvSpPr/>
      </dsp:nvSpPr>
      <dsp:spPr>
        <a:xfrm rot="5400000">
          <a:off x="1311738" y="123024"/>
          <a:ext cx="1506214" cy="13104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613847" y="259838"/>
        <a:ext cx="901996" cy="1036778"/>
      </dsp:txXfrm>
    </dsp:sp>
    <dsp:sp modelId="{30B8E787-DCA5-44E3-801C-1FBB1CA4CB61}">
      <dsp:nvSpPr>
        <dsp:cNvPr id="0" name=""/>
        <dsp:cNvSpPr/>
      </dsp:nvSpPr>
      <dsp:spPr>
        <a:xfrm rot="5400000">
          <a:off x="2014797" y="1376796"/>
          <a:ext cx="1506214" cy="13104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2316906" y="1513610"/>
        <a:ext cx="901996" cy="1036778"/>
      </dsp:txXfrm>
    </dsp:sp>
    <dsp:sp modelId="{618BFC95-1DA4-4EFB-9766-9A6190FD9C39}">
      <dsp:nvSpPr>
        <dsp:cNvPr id="0" name=""/>
        <dsp:cNvSpPr/>
      </dsp:nvSpPr>
      <dsp:spPr>
        <a:xfrm>
          <a:off x="0" y="1580135"/>
          <a:ext cx="2113602" cy="90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Создание кадрового резерва 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0" y="1580135"/>
        <a:ext cx="2113602" cy="903728"/>
      </dsp:txXfrm>
    </dsp:sp>
    <dsp:sp modelId="{77BAF05E-2D35-4D64-9812-FE881F82768E}">
      <dsp:nvSpPr>
        <dsp:cNvPr id="0" name=""/>
        <dsp:cNvSpPr/>
      </dsp:nvSpPr>
      <dsp:spPr>
        <a:xfrm rot="5400000">
          <a:off x="3417679" y="1376796"/>
          <a:ext cx="1506214" cy="13104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3719788" y="1513610"/>
        <a:ext cx="901996" cy="1036778"/>
      </dsp:txXfrm>
    </dsp:sp>
    <dsp:sp modelId="{A94D9229-7DD5-479E-8EE9-FF31E18B8E71}">
      <dsp:nvSpPr>
        <dsp:cNvPr id="0" name=""/>
        <dsp:cNvSpPr/>
      </dsp:nvSpPr>
      <dsp:spPr>
        <a:xfrm rot="5400000">
          <a:off x="2714619" y="2630569"/>
          <a:ext cx="1506214" cy="13104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 rot="-5400000">
        <a:off x="3016728" y="2767383"/>
        <a:ext cx="901996" cy="1036778"/>
      </dsp:txXfrm>
    </dsp:sp>
    <dsp:sp modelId="{76A7A4AA-A942-4DD0-A19F-53FB8BF2AF10}">
      <dsp:nvSpPr>
        <dsp:cNvPr id="0" name=""/>
        <dsp:cNvSpPr/>
      </dsp:nvSpPr>
      <dsp:spPr>
        <a:xfrm>
          <a:off x="4213638" y="2791015"/>
          <a:ext cx="1529549" cy="1261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Поиск нестандартных решений типовых проблем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4213638" y="2791015"/>
        <a:ext cx="1529549" cy="1261288"/>
      </dsp:txXfrm>
    </dsp:sp>
    <dsp:sp modelId="{A06F351A-8AA0-4BAB-84CA-07C8869DF388}">
      <dsp:nvSpPr>
        <dsp:cNvPr id="0" name=""/>
        <dsp:cNvSpPr/>
      </dsp:nvSpPr>
      <dsp:spPr>
        <a:xfrm rot="5400000">
          <a:off x="1336911" y="2618293"/>
          <a:ext cx="1506214" cy="131040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639020" y="2755107"/>
        <a:ext cx="901996" cy="1036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414F6C-FAEC-6B49-9F4B-6EC6E7D0B823}">
      <dsp:nvSpPr>
        <dsp:cNvPr id="0" name=""/>
        <dsp:cNvSpPr/>
      </dsp:nvSpPr>
      <dsp:spPr>
        <a:xfrm>
          <a:off x="0" y="109249"/>
          <a:ext cx="2425139" cy="14550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8000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</a:rPr>
            <a:t>Формирование кадрового резерва для работы в ЖКХ</a:t>
          </a:r>
          <a:endParaRPr lang="ru-RU" sz="1500" kern="1200" dirty="0">
            <a:solidFill>
              <a:srgbClr val="000000"/>
            </a:solidFill>
          </a:endParaRPr>
        </a:p>
      </dsp:txBody>
      <dsp:txXfrm>
        <a:off x="0" y="109249"/>
        <a:ext cx="2425139" cy="1455083"/>
      </dsp:txXfrm>
    </dsp:sp>
    <dsp:sp modelId="{D9F79831-8001-774E-B731-A67475688E99}">
      <dsp:nvSpPr>
        <dsp:cNvPr id="0" name=""/>
        <dsp:cNvSpPr/>
      </dsp:nvSpPr>
      <dsp:spPr>
        <a:xfrm>
          <a:off x="2667652" y="109249"/>
          <a:ext cx="2425139" cy="14550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8000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</a:rPr>
            <a:t>Онлайн игра «ЖЭКА»</a:t>
          </a:r>
          <a:endParaRPr lang="ru-RU" sz="1500" kern="1200" dirty="0">
            <a:solidFill>
              <a:srgbClr val="000000"/>
            </a:solidFill>
          </a:endParaRPr>
        </a:p>
      </dsp:txBody>
      <dsp:txXfrm>
        <a:off x="2667652" y="109249"/>
        <a:ext cx="2425139" cy="1455083"/>
      </dsp:txXfrm>
    </dsp:sp>
    <dsp:sp modelId="{819DE3B5-1CC6-224B-BD3C-E2EB75C620D8}">
      <dsp:nvSpPr>
        <dsp:cNvPr id="0" name=""/>
        <dsp:cNvSpPr/>
      </dsp:nvSpPr>
      <dsp:spPr>
        <a:xfrm>
          <a:off x="5335305" y="158678"/>
          <a:ext cx="2425139" cy="14550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8000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0000"/>
              </a:solidFill>
            </a:rPr>
            <a:t>Разработка и реализация акций, направленных на повышение качества ЖКУ услуг</a:t>
          </a:r>
          <a:endParaRPr lang="ru-RU" sz="1500" kern="1200" dirty="0">
            <a:solidFill>
              <a:srgbClr val="000000"/>
            </a:solidFill>
          </a:endParaRPr>
        </a:p>
      </dsp:txBody>
      <dsp:txXfrm>
        <a:off x="5335305" y="158678"/>
        <a:ext cx="2425139" cy="1455083"/>
      </dsp:txXfrm>
    </dsp:sp>
    <dsp:sp modelId="{F2933262-6DB3-F14C-B7EC-B3330FB299C7}">
      <dsp:nvSpPr>
        <dsp:cNvPr id="0" name=""/>
        <dsp:cNvSpPr/>
      </dsp:nvSpPr>
      <dsp:spPr>
        <a:xfrm>
          <a:off x="1333826" y="1806846"/>
          <a:ext cx="2425139" cy="14550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8000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</a:rPr>
            <a:t>Фото мониторинг </a:t>
          </a:r>
          <a:r>
            <a:rPr lang="ru-RU" sz="1500" b="0" kern="1200" dirty="0" smtClean="0">
              <a:solidFill>
                <a:srgbClr val="FF0000"/>
              </a:solidFill>
            </a:rPr>
            <a:t>программ </a:t>
          </a:r>
          <a:r>
            <a:rPr lang="ru-RU" sz="1500" b="0" kern="1200" dirty="0" smtClean="0">
              <a:solidFill>
                <a:schemeClr val="tx1"/>
              </a:solidFill>
            </a:rPr>
            <a:t>переселения граждан из аварийного жилья и </a:t>
          </a:r>
          <a:r>
            <a:rPr lang="ru-RU" sz="1500" b="0" kern="1200" dirty="0" smtClean="0">
              <a:solidFill>
                <a:srgbClr val="FF0000"/>
              </a:solidFill>
            </a:rPr>
            <a:t>капитального ремонта</a:t>
          </a:r>
          <a:endParaRPr lang="ru-RU" sz="1500" b="0" kern="1200" dirty="0">
            <a:solidFill>
              <a:schemeClr val="tx1"/>
            </a:solidFill>
          </a:endParaRPr>
        </a:p>
      </dsp:txBody>
      <dsp:txXfrm>
        <a:off x="1333826" y="1806846"/>
        <a:ext cx="2425139" cy="1455083"/>
      </dsp:txXfrm>
    </dsp:sp>
    <dsp:sp modelId="{A29BF0C0-51E9-EA45-9A08-DB267D8E8451}">
      <dsp:nvSpPr>
        <dsp:cNvPr id="0" name=""/>
        <dsp:cNvSpPr/>
      </dsp:nvSpPr>
      <dsp:spPr>
        <a:xfrm>
          <a:off x="4001479" y="1806846"/>
          <a:ext cx="2425139" cy="14550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8000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3500000">
            <a:srgbClr val="C0C0C0">
              <a:alpha val="75000"/>
            </a:srgbClr>
          </a:innerShdw>
          <a:outerShdw blurRad="63500" dist="38100" dir="5400000" sx="105000" sy="105000" algn="br" rotWithShape="0">
            <a:srgbClr val="000000">
              <a:alpha val="3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Разработка и реализация ярких акций, направленных на привлечение  интереса к отрасли со стороны СМИ, потребителей, потенциальных работников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4001479" y="1806846"/>
        <a:ext cx="2425139" cy="1455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9C143-F263-490D-AF6B-372D7273837D}">
      <dsp:nvSpPr>
        <dsp:cNvPr id="0" name=""/>
        <dsp:cNvSpPr/>
      </dsp:nvSpPr>
      <dsp:spPr>
        <a:xfrm>
          <a:off x="0" y="0"/>
          <a:ext cx="8065665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Организация проведения игры </a:t>
          </a:r>
          <a:r>
            <a:rPr lang="ru-RU" sz="1700" b="1" kern="1200" dirty="0" smtClean="0">
              <a:solidFill>
                <a:srgbClr val="FF0000"/>
              </a:solidFill>
            </a:rPr>
            <a:t>ЖЭКА</a:t>
          </a:r>
          <a:r>
            <a:rPr lang="ru-RU" sz="1700" kern="1200" dirty="0" smtClean="0"/>
            <a:t> силами молодежи на всех региональных и федеральных молодежных площадках: крупные учебные заведения, молодежные форумы, лагеря и др.</a:t>
          </a:r>
          <a:endParaRPr lang="ru-RU" sz="1700" kern="1200" dirty="0"/>
        </a:p>
      </dsp:txBody>
      <dsp:txXfrm>
        <a:off x="1707589" y="0"/>
        <a:ext cx="6358075" cy="944562"/>
      </dsp:txXfrm>
    </dsp:sp>
    <dsp:sp modelId="{55F0C5EF-4B95-4C87-B623-BDE8D3EFB2F6}">
      <dsp:nvSpPr>
        <dsp:cNvPr id="0" name=""/>
        <dsp:cNvSpPr/>
      </dsp:nvSpPr>
      <dsp:spPr>
        <a:xfrm>
          <a:off x="94456" y="94456"/>
          <a:ext cx="1613133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9E63F-7F58-4655-8846-4D3E84AC1594}">
      <dsp:nvSpPr>
        <dsp:cNvPr id="0" name=""/>
        <dsp:cNvSpPr/>
      </dsp:nvSpPr>
      <dsp:spPr>
        <a:xfrm>
          <a:off x="0" y="1039018"/>
          <a:ext cx="8065665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Фотомониторинг</a:t>
          </a:r>
          <a:r>
            <a:rPr lang="ru-RU" sz="1700" kern="1200" dirty="0" smtClean="0"/>
            <a:t> программ переселения (например, акция «</a:t>
          </a:r>
          <a:r>
            <a:rPr lang="ru-RU" sz="1700" kern="1200" dirty="0" err="1" smtClean="0"/>
            <a:t>Селфи</a:t>
          </a:r>
          <a:r>
            <a:rPr lang="ru-RU" sz="1700" kern="1200" dirty="0" smtClean="0"/>
            <a:t> с домом», «Открой глаза»)</a:t>
          </a:r>
          <a:endParaRPr lang="ru-RU" sz="1700" kern="1200" dirty="0"/>
        </a:p>
      </dsp:txBody>
      <dsp:txXfrm>
        <a:off x="1707589" y="1039018"/>
        <a:ext cx="6358075" cy="944562"/>
      </dsp:txXfrm>
    </dsp:sp>
    <dsp:sp modelId="{61079DCF-73F1-4C64-9313-A7A47E24F98F}">
      <dsp:nvSpPr>
        <dsp:cNvPr id="0" name=""/>
        <dsp:cNvSpPr/>
      </dsp:nvSpPr>
      <dsp:spPr>
        <a:xfrm>
          <a:off x="94456" y="1133474"/>
          <a:ext cx="1613133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2536D-197A-4EED-8784-06A4380E0139}">
      <dsp:nvSpPr>
        <dsp:cNvPr id="0" name=""/>
        <dsp:cNvSpPr/>
      </dsp:nvSpPr>
      <dsp:spPr>
        <a:xfrm>
          <a:off x="0" y="2078037"/>
          <a:ext cx="8065665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Проведение семинаров по вопросам профориентации, «дней открытых дверей» в организациях коммунального комплекса</a:t>
          </a:r>
          <a:endParaRPr lang="ru-RU" sz="1700" kern="1200" dirty="0"/>
        </a:p>
      </dsp:txBody>
      <dsp:txXfrm>
        <a:off x="1707589" y="2078037"/>
        <a:ext cx="6358075" cy="944562"/>
      </dsp:txXfrm>
    </dsp:sp>
    <dsp:sp modelId="{B6CF4EF9-43D8-4D91-890C-E192C7342F3D}">
      <dsp:nvSpPr>
        <dsp:cNvPr id="0" name=""/>
        <dsp:cNvSpPr/>
      </dsp:nvSpPr>
      <dsp:spPr>
        <a:xfrm>
          <a:off x="94456" y="2172493"/>
          <a:ext cx="1613133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5F9D03-C17B-48FD-A0DC-CAB2C042C35A}">
      <dsp:nvSpPr>
        <dsp:cNvPr id="0" name=""/>
        <dsp:cNvSpPr/>
      </dsp:nvSpPr>
      <dsp:spPr>
        <a:xfrm>
          <a:off x="0" y="3117056"/>
          <a:ext cx="8065665" cy="9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Проведение очных этапов «</a:t>
          </a:r>
          <a:r>
            <a:rPr lang="ru-RU" sz="1700" b="1" kern="1200" dirty="0" smtClean="0"/>
            <a:t>Всероссийского диктанта ЖКХ</a:t>
          </a:r>
          <a:r>
            <a:rPr lang="ru-RU" sz="1700" kern="1200" dirty="0" smtClean="0"/>
            <a:t>» на базе ВУЗов</a:t>
          </a:r>
          <a:endParaRPr lang="ru-RU" sz="1700" kern="1200" dirty="0"/>
        </a:p>
      </dsp:txBody>
      <dsp:txXfrm>
        <a:off x="1707589" y="3117056"/>
        <a:ext cx="6358075" cy="944562"/>
      </dsp:txXfrm>
    </dsp:sp>
    <dsp:sp modelId="{B20708F8-3925-48AD-AF24-A3EA20B41F9F}">
      <dsp:nvSpPr>
        <dsp:cNvPr id="0" name=""/>
        <dsp:cNvSpPr/>
      </dsp:nvSpPr>
      <dsp:spPr>
        <a:xfrm>
          <a:off x="94456" y="3211512"/>
          <a:ext cx="1613133" cy="7556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3B91C-FE54-45D3-B4B8-285A4BCBDCC5}" type="datetimeFigureOut">
              <a:rPr lang="ru-RU" smtClean="0"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3342B-BDAA-4397-A084-9FD6586459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1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Молодежного форума жилищными активистами ЖКХ Контроль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установлен макет многоквартирного дома, к крыше которого каждый мог приклеить черепицу. На черепице необходимо было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описать свой личный вклад в развитие сферы ЖКХ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3342B-BDAA-4397-A084-9FD6586459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Заблаговременно изготавливаются три большие объемные буквы ЖКХ. Окрашиваются как старые стены российского подъезда, не ремонтированные со времен СССР – в зеленую, осыпавшуюся краску. Это образ современного ЖКХ. Идея акции – совместными усилиями мы можем сделать так, чтобы ЖКХ (наши стены в подъездах) расцвело. В акции это будет происходить буквально. В течение дня каждому участнику, эксперту и гостю будет предложено «модернизировать ЖКХ» с помощью ромашки, каждый из лепестков которой символизирует многоквартирный дом. На ромашке необходимо будет написать ответ на вопрос: «что нужно сделать, чтобы ЖКХ расцвело?» и прикрепить ее к буквам ЖКХ.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3342B-BDAA-4397-A084-9FD65864595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6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Борьба с брошенными автомобилями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3342B-BDAA-4397-A084-9FD6586459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9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Ребята сфотографировали дома,</a:t>
            </a:r>
            <a:r>
              <a:rPr lang="ru-RU" baseline="0" dirty="0" smtClean="0"/>
              <a:t> требующие ремонта, пришли в УК с напечатанными Фото, подарили директору УК шпатель и моток с гвоздями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3342B-BDAA-4397-A084-9FD65864595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 в этом году пасмурный и огромное количество крыш на многоквартирных домах не могут противостоять дождям. Жители верхних этажей этого дома уже и не помнят, когда потолок в их квартирах не протекал. Обещанного косметического ремонта люди ждут несколько лет, а о капитальной замене кровли даже и не мечтают. Чтобы привлечь общественное внимание к проблеме, ребята запаслись водой и отправились к офису УК. Прилюдное обливание - это "злободневная пародия" на коммунальные будни.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03342B-BDAA-4397-A084-9FD6586459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E38E4D-051A-41E1-86A4-E56916468FD0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7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3.png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41.jpeg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7.jpe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0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4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3.png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17513" y="1291283"/>
            <a:ext cx="3722001" cy="1773194"/>
          </a:xfrm>
        </p:spPr>
        <p:txBody>
          <a:bodyPr/>
          <a:lstStyle/>
          <a:p>
            <a:r>
              <a:rPr lang="ru-RU" sz="2800" dirty="0"/>
              <a:t>п</a:t>
            </a:r>
            <a:r>
              <a:rPr lang="ru-RU" sz="2800" dirty="0" smtClean="0"/>
              <a:t>роект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000" dirty="0" smtClean="0"/>
              <a:t>«</a:t>
            </a:r>
            <a:r>
              <a:rPr lang="ru-RU" sz="3000" b="1" dirty="0" smtClean="0"/>
              <a:t>Молодежь в ЖКХ</a:t>
            </a:r>
            <a:r>
              <a:rPr lang="ru-RU" sz="3000" dirty="0" smtClean="0"/>
              <a:t>»</a:t>
            </a:r>
            <a:br>
              <a:rPr lang="ru-RU" sz="3000" dirty="0" smtClean="0"/>
            </a:br>
            <a:endParaRPr lang="ru-RU" sz="3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148280" y="181982"/>
            <a:ext cx="8835081" cy="10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985" y="5535842"/>
            <a:ext cx="820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Исполнительный директор </a:t>
            </a:r>
          </a:p>
          <a:p>
            <a:pPr algn="ctr"/>
            <a:r>
              <a:rPr lang="ru-RU" dirty="0" smtClean="0"/>
              <a:t>НП «Национальный центр общественного контроля в сфере ЖКХ «ЖКХ Контроль»</a:t>
            </a:r>
          </a:p>
          <a:p>
            <a:pPr algn="ctr"/>
            <a:r>
              <a:rPr lang="ru-RU" b="1" dirty="0" smtClean="0"/>
              <a:t>Светлана Разворотнева</a:t>
            </a:r>
            <a:endParaRPr lang="ru-RU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34130264"/>
              </p:ext>
            </p:extLst>
          </p:nvPr>
        </p:nvGraphicFramePr>
        <p:xfrm>
          <a:off x="2929582" y="1397000"/>
          <a:ext cx="58447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93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/>
          <a:stretch/>
        </p:blipFill>
        <p:spPr bwMode="auto">
          <a:xfrm>
            <a:off x="271849" y="2974161"/>
            <a:ext cx="3463608" cy="274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7512" y="1552113"/>
            <a:ext cx="8308975" cy="696824"/>
          </a:xfrm>
        </p:spPr>
        <p:txBody>
          <a:bodyPr/>
          <a:lstStyle/>
          <a:p>
            <a:pPr algn="ctr"/>
            <a:r>
              <a:rPr lang="ru-RU" dirty="0" smtClean="0"/>
              <a:t>Молодежные акции в регионах</a:t>
            </a:r>
            <a:br>
              <a:rPr lang="ru-RU" dirty="0" smtClean="0"/>
            </a:br>
            <a:r>
              <a:rPr lang="ru-RU" dirty="0" smtClean="0"/>
              <a:t>«ФОТООТЧЕТ </a:t>
            </a:r>
            <a:r>
              <a:rPr lang="ru-RU" b="1" dirty="0" smtClean="0">
                <a:solidFill>
                  <a:srgbClr val="FF0000"/>
                </a:solidFill>
              </a:rPr>
              <a:t>для</a:t>
            </a:r>
            <a:r>
              <a:rPr lang="ru-RU" dirty="0" smtClean="0"/>
              <a:t> УК»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40439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72907592"/>
              </p:ext>
            </p:extLst>
          </p:nvPr>
        </p:nvGraphicFramePr>
        <p:xfrm>
          <a:off x="3443424" y="2738070"/>
          <a:ext cx="5428735" cy="330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591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7512" y="1552113"/>
            <a:ext cx="8308975" cy="696824"/>
          </a:xfrm>
        </p:spPr>
        <p:txBody>
          <a:bodyPr/>
          <a:lstStyle/>
          <a:p>
            <a:pPr algn="ctr"/>
            <a:r>
              <a:rPr lang="ru-RU" dirty="0" smtClean="0"/>
              <a:t>Молодежные акции в регионах</a:t>
            </a:r>
            <a:br>
              <a:rPr lang="ru-RU" dirty="0" smtClean="0"/>
            </a:br>
            <a:r>
              <a:rPr lang="ru-RU" dirty="0" smtClean="0"/>
              <a:t>«МОКРАЯ МАЙКА»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40439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" y="3026130"/>
            <a:ext cx="4172317" cy="278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584666107"/>
              </p:ext>
            </p:extLst>
          </p:nvPr>
        </p:nvGraphicFramePr>
        <p:xfrm>
          <a:off x="3443424" y="2738070"/>
          <a:ext cx="5428735" cy="330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419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Развитие сети общественного контроля в ЖКХ в Российской Федерации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На основании Указа Президента РФ № 600 от 12 мая 2012 года 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 smtClean="0"/>
              <a:t>в Российской Федерации сформирована сеть общественного контроля в сфере ЖКХ.</a:t>
            </a:r>
          </a:p>
          <a:p>
            <a:r>
              <a:rPr lang="ru-RU" dirty="0" smtClean="0"/>
              <a:t>В 84 субъектах РФ сформированы региональные центры общественного контроля – ресурсные центры для поддержки активных собственников.</a:t>
            </a:r>
          </a:p>
          <a:p>
            <a:r>
              <a:rPr lang="ru-RU" dirty="0" smtClean="0"/>
              <a:t>Идет формирование сети в муниципальных образованиях. Муниципальные центры созданы в </a:t>
            </a:r>
            <a:r>
              <a:rPr lang="ru-RU" dirty="0"/>
              <a:t>муниципальные представительства региональных центров созданы в 813 городских округах и муниципальных районах 58 субъектов РФ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НП «ЖКХ Контроль» – ресурсный центр для региональных и муниципальных активистов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40440"/>
            <a:ext cx="9144000" cy="91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4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4768" y="568405"/>
            <a:ext cx="8308975" cy="1223320"/>
          </a:xfrm>
        </p:spPr>
        <p:txBody>
          <a:bodyPr/>
          <a:lstStyle/>
          <a:p>
            <a:pPr algn="ctr"/>
            <a:r>
              <a:rPr lang="ru-RU" sz="2800" b="1" dirty="0"/>
              <a:t>Работа с молодежью в НП «ЖКХ Контроль»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817352"/>
            <a:ext cx="8308975" cy="3534033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30 июня 2015 года создана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6200" b="1" dirty="0" smtClean="0">
                <a:solidFill>
                  <a:srgbClr val="FF0000"/>
                </a:solidFill>
              </a:rPr>
              <a:t>Рабочая группа «Молодежь в ЖКХ»</a:t>
            </a:r>
          </a:p>
          <a:p>
            <a:pPr marL="0" indent="0">
              <a:spcBef>
                <a:spcPts val="600"/>
              </a:spcBef>
              <a:buNone/>
            </a:pPr>
            <a:endParaRPr lang="ru-RU" sz="6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5000" b="1" dirty="0" smtClean="0">
                <a:solidFill>
                  <a:srgbClr val="FF0000"/>
                </a:solidFill>
              </a:rPr>
              <a:t>Цели проекта:  </a:t>
            </a:r>
          </a:p>
          <a:p>
            <a:pPr>
              <a:spcBef>
                <a:spcPts val="0"/>
              </a:spcBef>
            </a:pPr>
            <a:r>
              <a:rPr lang="ru-RU" sz="5000" b="1" dirty="0" smtClean="0"/>
              <a:t>Привлечь потенциал молодежи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5000" b="1" dirty="0" smtClean="0"/>
              <a:t>		к решению проблем ЖКХ</a:t>
            </a:r>
          </a:p>
          <a:p>
            <a:pPr>
              <a:spcBef>
                <a:spcPts val="0"/>
              </a:spcBef>
            </a:pPr>
            <a:r>
              <a:rPr lang="ru-RU" sz="5000" b="1" dirty="0" smtClean="0"/>
              <a:t>Сохранить наработки проекта «Все дома»</a:t>
            </a:r>
          </a:p>
          <a:p>
            <a:pPr marL="0" indent="0">
              <a:buNone/>
            </a:pPr>
            <a:r>
              <a:rPr lang="ru-RU" sz="5000" b="1" dirty="0" smtClean="0"/>
              <a:t>Задачи проекта: </a:t>
            </a:r>
          </a:p>
          <a:p>
            <a:pPr lvl="1"/>
            <a:r>
              <a:rPr lang="ru-RU" sz="4800" dirty="0" smtClean="0"/>
              <a:t>Создание при НП «ЖКХ-Контроль» </a:t>
            </a:r>
            <a:r>
              <a:rPr lang="ru-RU" sz="4800" dirty="0" smtClean="0">
                <a:solidFill>
                  <a:srgbClr val="FF0000"/>
                </a:solidFill>
              </a:rPr>
              <a:t>креативной молодежной группы для методологической поддержки региональных центров Общественного контроля в ЖКХ </a:t>
            </a:r>
            <a:endParaRPr lang="ru-RU" sz="4800" strike="sngStrike" dirty="0" smtClean="0"/>
          </a:p>
          <a:p>
            <a:pPr lvl="1"/>
            <a:r>
              <a:rPr lang="ru-RU" sz="4800" dirty="0" smtClean="0">
                <a:solidFill>
                  <a:srgbClr val="FF0000"/>
                </a:solidFill>
              </a:rPr>
              <a:t>Создание мобильной молодежной группы «быстрого реагирования» для оперативной реакции на резонансные ситуации в сфере ЖКХ </a:t>
            </a:r>
          </a:p>
          <a:p>
            <a:pPr lvl="1"/>
            <a:r>
              <a:rPr lang="ru-RU" sz="4800" dirty="0" smtClean="0">
                <a:solidFill>
                  <a:srgbClr val="FF0000"/>
                </a:solidFill>
              </a:rPr>
              <a:t>Формирование кадрового резерва  из числа молодежи для работы в сфере ЖКХ</a:t>
            </a:r>
          </a:p>
          <a:p>
            <a:pPr lvl="0"/>
            <a:endParaRPr lang="ru-RU" sz="2400" dirty="0"/>
          </a:p>
          <a:p>
            <a:endParaRPr lang="ru-RU" sz="24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222422" y="256123"/>
            <a:ext cx="877329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Русалина читает Резолюцию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059" y="2337556"/>
            <a:ext cx="3769841" cy="25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3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3467" y="1231964"/>
            <a:ext cx="8308975" cy="658556"/>
          </a:xfrm>
        </p:spPr>
        <p:txBody>
          <a:bodyPr/>
          <a:lstStyle/>
          <a:p>
            <a:pPr algn="ctr"/>
            <a:r>
              <a:rPr lang="ru-RU" dirty="0" smtClean="0"/>
              <a:t>Основные направления работы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79661444"/>
              </p:ext>
            </p:extLst>
          </p:nvPr>
        </p:nvGraphicFramePr>
        <p:xfrm>
          <a:off x="791997" y="2701202"/>
          <a:ext cx="7760445" cy="3371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243467" y="234778"/>
            <a:ext cx="8665755" cy="96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7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5925" y="1064765"/>
            <a:ext cx="8308975" cy="1143000"/>
          </a:xfrm>
        </p:spPr>
        <p:txBody>
          <a:bodyPr/>
          <a:lstStyle/>
          <a:p>
            <a:pPr algn="ctr"/>
            <a:r>
              <a:rPr lang="ru-RU" dirty="0" smtClean="0"/>
              <a:t>Первые итоги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5925" y="2756647"/>
            <a:ext cx="8308975" cy="321166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6 региональных Центров общественного контроля возглавили представители проекта «Все дома»</a:t>
            </a:r>
          </a:p>
          <a:p>
            <a:pPr lvl="5"/>
            <a:r>
              <a:rPr lang="ru-RU" sz="1400" dirty="0" smtClean="0">
                <a:solidFill>
                  <a:schemeClr val="tx1"/>
                </a:solidFill>
              </a:rPr>
              <a:t>Вологодская область</a:t>
            </a:r>
          </a:p>
          <a:p>
            <a:pPr lvl="5"/>
            <a:r>
              <a:rPr lang="ru-RU" sz="1400" dirty="0" smtClean="0">
                <a:solidFill>
                  <a:schemeClr val="tx1"/>
                </a:solidFill>
              </a:rPr>
              <a:t>Ненецкий автономный округ</a:t>
            </a:r>
          </a:p>
          <a:p>
            <a:pPr lvl="5"/>
            <a:r>
              <a:rPr lang="ru-RU" sz="1400" dirty="0" smtClean="0">
                <a:solidFill>
                  <a:schemeClr val="tx1"/>
                </a:solidFill>
              </a:rPr>
              <a:t>Республика Карелия</a:t>
            </a:r>
          </a:p>
          <a:p>
            <a:pPr lvl="5"/>
            <a:r>
              <a:rPr lang="ru-RU" sz="1400" dirty="0" smtClean="0">
                <a:solidFill>
                  <a:schemeClr val="tx1"/>
                </a:solidFill>
              </a:rPr>
              <a:t>Владимирская область</a:t>
            </a:r>
          </a:p>
          <a:p>
            <a:pPr lvl="5"/>
            <a:r>
              <a:rPr lang="ru-RU" sz="1400" dirty="0" smtClean="0">
                <a:solidFill>
                  <a:schemeClr val="tx1"/>
                </a:solidFill>
              </a:rPr>
              <a:t>Республика Чувашия</a:t>
            </a:r>
          </a:p>
          <a:p>
            <a:pPr lvl="5"/>
            <a:r>
              <a:rPr lang="ru-RU" sz="1400" dirty="0" smtClean="0">
                <a:solidFill>
                  <a:schemeClr val="tx1"/>
                </a:solidFill>
              </a:rPr>
              <a:t>Ульяновская область</a:t>
            </a:r>
          </a:p>
          <a:p>
            <a:pPr marL="0" indent="0">
              <a:spcBef>
                <a:spcPts val="600"/>
              </a:spcBef>
              <a:buNone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В 20 регионах ведется работа с кадровым резервом, сформированным Всероссийским движением «Все дома»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123568" y="652015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Картинки по запросу Молодежный форум «Ликбез ЖКХ» Ярослав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91" y="334632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3339" y="787200"/>
            <a:ext cx="8308975" cy="1143000"/>
          </a:xfrm>
        </p:spPr>
        <p:txBody>
          <a:bodyPr/>
          <a:lstStyle/>
          <a:p>
            <a:pPr algn="ctr"/>
            <a:r>
              <a:rPr lang="ru-RU" dirty="0"/>
              <a:t>Первые итоги работы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40439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76601210"/>
              </p:ext>
            </p:extLst>
          </p:nvPr>
        </p:nvGraphicFramePr>
        <p:xfrm>
          <a:off x="576648" y="2212539"/>
          <a:ext cx="806566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63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7512" y="1725111"/>
            <a:ext cx="8308975" cy="696824"/>
          </a:xfrm>
        </p:spPr>
        <p:txBody>
          <a:bodyPr/>
          <a:lstStyle/>
          <a:p>
            <a:pPr algn="ctr"/>
            <a:r>
              <a:rPr lang="ru-RU" dirty="0" smtClean="0"/>
              <a:t>Молодежные акции в регионах</a:t>
            </a:r>
            <a:br>
              <a:rPr lang="ru-RU" dirty="0" smtClean="0"/>
            </a:br>
            <a:r>
              <a:rPr lang="ru-RU" b="1" dirty="0"/>
              <a:t>Акция «Наш общий дом ЖКХ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40439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5" y="3071709"/>
            <a:ext cx="4092491" cy="27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53500136"/>
              </p:ext>
            </p:extLst>
          </p:nvPr>
        </p:nvGraphicFramePr>
        <p:xfrm>
          <a:off x="3443424" y="2738070"/>
          <a:ext cx="5428735" cy="330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1692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7512" y="1552113"/>
            <a:ext cx="8308975" cy="696824"/>
          </a:xfrm>
        </p:spPr>
        <p:txBody>
          <a:bodyPr/>
          <a:lstStyle/>
          <a:p>
            <a:pPr algn="ctr"/>
            <a:r>
              <a:rPr lang="ru-RU" dirty="0" smtClean="0"/>
              <a:t>Молодежные акции в регионах</a:t>
            </a:r>
            <a:br>
              <a:rPr lang="ru-RU" dirty="0" smtClean="0"/>
            </a:br>
            <a:r>
              <a:rPr lang="ru-RU" b="1" dirty="0"/>
              <a:t>Акция «Расцвет ЖКХ»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40439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/>
          <a:stretch/>
        </p:blipFill>
        <p:spPr bwMode="auto">
          <a:xfrm>
            <a:off x="232156" y="3090862"/>
            <a:ext cx="3551557" cy="262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25984867"/>
              </p:ext>
            </p:extLst>
          </p:nvPr>
        </p:nvGraphicFramePr>
        <p:xfrm>
          <a:off x="3443424" y="2738070"/>
          <a:ext cx="5428735" cy="330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916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6" y="3063189"/>
            <a:ext cx="3558746" cy="27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7512" y="1589184"/>
            <a:ext cx="8308975" cy="696824"/>
          </a:xfrm>
        </p:spPr>
        <p:txBody>
          <a:bodyPr/>
          <a:lstStyle/>
          <a:p>
            <a:pPr algn="ctr"/>
            <a:r>
              <a:rPr lang="ru-RU" dirty="0" smtClean="0"/>
              <a:t>Молодежные акции в регионах</a:t>
            </a:r>
            <a:br>
              <a:rPr lang="ru-RU" dirty="0" smtClean="0"/>
            </a:br>
            <a:r>
              <a:rPr lang="ru-RU" dirty="0" smtClean="0"/>
              <a:t>«Я – Подснежник!»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r="2701"/>
          <a:stretch/>
        </p:blipFill>
        <p:spPr bwMode="auto">
          <a:xfrm>
            <a:off x="0" y="-15725"/>
            <a:ext cx="914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93076407"/>
              </p:ext>
            </p:extLst>
          </p:nvPr>
        </p:nvGraphicFramePr>
        <p:xfrm>
          <a:off x="3443424" y="2738070"/>
          <a:ext cx="5428735" cy="330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5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кспо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Экспо.thmx</Template>
  <TotalTime>325</TotalTime>
  <Words>687</Words>
  <Application>Microsoft Office PowerPoint</Application>
  <PresentationFormat>Экран (4:3)</PresentationFormat>
  <Paragraphs>75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Экспо</vt:lpstr>
      <vt:lpstr>проект  «Молодежь в ЖКХ» </vt:lpstr>
      <vt:lpstr>Развитие сети общественного контроля в ЖКХ в Российской Федерации</vt:lpstr>
      <vt:lpstr>Работа с молодежью в НП «ЖКХ Контроль»</vt:lpstr>
      <vt:lpstr>Основные направления работы</vt:lpstr>
      <vt:lpstr>Первые итоги работы</vt:lpstr>
      <vt:lpstr>Первые итоги работы</vt:lpstr>
      <vt:lpstr>Молодежные акции в регионах Акция «Наш общий дом ЖКХ»</vt:lpstr>
      <vt:lpstr>Молодежные акции в регионах Акция «Расцвет ЖКХ»</vt:lpstr>
      <vt:lpstr>Молодежные акции в регионах «Я – Подснежник!»</vt:lpstr>
      <vt:lpstr>Молодежные акции в регионах «ФОТООТЧЕТ для УК»</vt:lpstr>
      <vt:lpstr>Молодежные акции в регионах «МОКРАЯ МАЙКА»</vt:lpstr>
    </vt:vector>
  </TitlesOfParts>
  <Company>kirillov84@mail.ru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Кириллов</dc:creator>
  <cp:lastModifiedBy>AKozlov</cp:lastModifiedBy>
  <cp:revision>56</cp:revision>
  <dcterms:created xsi:type="dcterms:W3CDTF">2015-05-08T13:27:57Z</dcterms:created>
  <dcterms:modified xsi:type="dcterms:W3CDTF">2015-10-22T16:06:50Z</dcterms:modified>
</cp:coreProperties>
</file>