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A6481C-7679-4E57-94CB-ED0D4AE434B1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61DBB7-E649-4487-AD2E-69598C5D4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480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1DBB7-E649-4487-AD2E-69598C5D428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530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BC39C-4B57-4C17-BA92-91873175192B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BF58D-BC3B-4749-ABB9-D1C9378067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666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BC39C-4B57-4C17-BA92-91873175192B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BF58D-BC3B-4749-ABB9-D1C9378067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480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BC39C-4B57-4C17-BA92-91873175192B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BF58D-BC3B-4749-ABB9-D1C9378067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922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BC39C-4B57-4C17-BA92-91873175192B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BF58D-BC3B-4749-ABB9-D1C9378067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75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BC39C-4B57-4C17-BA92-91873175192B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BF58D-BC3B-4749-ABB9-D1C9378067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666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BC39C-4B57-4C17-BA92-91873175192B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BF58D-BC3B-4749-ABB9-D1C9378067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028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BC39C-4B57-4C17-BA92-91873175192B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BF58D-BC3B-4749-ABB9-D1C9378067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053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BC39C-4B57-4C17-BA92-91873175192B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BF58D-BC3B-4749-ABB9-D1C9378067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057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BC39C-4B57-4C17-BA92-91873175192B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BF58D-BC3B-4749-ABB9-D1C9378067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769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BC39C-4B57-4C17-BA92-91873175192B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BF58D-BC3B-4749-ABB9-D1C9378067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914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BC39C-4B57-4C17-BA92-91873175192B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BF58D-BC3B-4749-ABB9-D1C9378067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525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BC39C-4B57-4C17-BA92-91873175192B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BF58D-BC3B-4749-ABB9-D1C9378067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771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8064896" cy="2952328"/>
          </a:xfrm>
        </p:spPr>
        <p:txBody>
          <a:bodyPr>
            <a:normAutofit/>
          </a:bodyPr>
          <a:lstStyle/>
          <a:p>
            <a:r>
              <a:rPr lang="ru-RU" sz="3600" b="1" dirty="0"/>
              <a:t>Эффективное управление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жилищно-коммунальным </a:t>
            </a:r>
            <a:r>
              <a:rPr lang="ru-RU" sz="3600" b="1" dirty="0"/>
              <a:t>хозяйством в целях благоустройства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городской </a:t>
            </a:r>
            <a:r>
              <a:rPr lang="ru-RU" sz="3600" b="1" dirty="0"/>
              <a:t>территории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944" y="5229200"/>
            <a:ext cx="4600600" cy="1032520"/>
          </a:xfrm>
        </p:spPr>
        <p:txBody>
          <a:bodyPr>
            <a:normAutofit fontScale="40000" lnSpcReduction="20000"/>
          </a:bodyPr>
          <a:lstStyle/>
          <a:p>
            <a:r>
              <a:rPr lang="ru-RU" b="1" dirty="0"/>
              <a:t>ЦЕНТР ОБЩЕСТВЕННОГО КОНТРОЛЯ В СФЕРЕ ЖКХ Саратовской области</a:t>
            </a:r>
            <a:endParaRPr lang="ru-RU" dirty="0"/>
          </a:p>
          <a:p>
            <a:r>
              <a:rPr lang="ru-RU" dirty="0"/>
              <a:t>410012, Саратов, ул. Б. Садовая, д.162/166, </a:t>
            </a:r>
            <a:endParaRPr lang="ru-RU" dirty="0" smtClean="0"/>
          </a:p>
          <a:p>
            <a:r>
              <a:rPr lang="ru-RU" dirty="0" smtClean="0"/>
              <a:t>ком</a:t>
            </a:r>
            <a:r>
              <a:rPr lang="ru-RU" dirty="0"/>
              <a:t>. </a:t>
            </a:r>
            <a:r>
              <a:rPr lang="en-US" dirty="0"/>
              <a:t>№ 3, </a:t>
            </a:r>
            <a:r>
              <a:rPr lang="ru-RU" dirty="0"/>
              <a:t>тел</a:t>
            </a:r>
            <a:r>
              <a:rPr lang="en-US" dirty="0"/>
              <a:t>. 8(8452) 52-41-01,52-02-03</a:t>
            </a:r>
            <a:r>
              <a:rPr lang="en-US" b="1" dirty="0"/>
              <a:t> </a:t>
            </a:r>
            <a:endParaRPr lang="ru-RU" dirty="0"/>
          </a:p>
          <a:p>
            <a:r>
              <a:rPr lang="en-US" dirty="0"/>
              <a:t>e-mail: rcentrok64@yandex.ru</a:t>
            </a:r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357301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Руководитель  ЦОК ЖКХ</a:t>
            </a:r>
          </a:p>
          <a:p>
            <a:pPr algn="ctr"/>
            <a:r>
              <a:rPr lang="ru-RU" dirty="0"/>
              <a:t>Саратовской области                                                           </a:t>
            </a:r>
            <a:r>
              <a:rPr lang="ru-RU" dirty="0" smtClean="0"/>
              <a:t>Нина Павловна </a:t>
            </a:r>
            <a:r>
              <a:rPr lang="ru-RU" dirty="0"/>
              <a:t>Царёва   </a:t>
            </a:r>
          </a:p>
        </p:txBody>
      </p:sp>
    </p:spTree>
    <p:extLst>
      <p:ext uri="{BB962C8B-B14F-4D97-AF65-F5344CB8AC3E}">
        <p14:creationId xmlns:p14="http://schemas.microsoft.com/office/powerpoint/2010/main" val="422580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55776" y="188640"/>
            <a:ext cx="5904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ПРОЕКТ «ГОРОДСКАЯ СРЕДА» В САРАТОВСКОЙ ОБЛАСТИ 2017Г. </a:t>
            </a:r>
            <a:endParaRPr lang="ru-RU" sz="1600" b="1" dirty="0"/>
          </a:p>
        </p:txBody>
      </p:sp>
      <p:pic>
        <p:nvPicPr>
          <p:cNvPr id="13315" name="Picture 3" descr="D:\ЦОК\ЖКХ ДОКЛАД\New-Projec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620688"/>
            <a:ext cx="8532948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61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404664"/>
            <a:ext cx="7560840" cy="2520279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 реализации проекта по формированию комфортной городской среды в 2017 году в Саратовской области 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944" y="5229200"/>
            <a:ext cx="4600600" cy="1032520"/>
          </a:xfrm>
        </p:spPr>
        <p:txBody>
          <a:bodyPr>
            <a:normAutofit fontScale="40000" lnSpcReduction="20000"/>
          </a:bodyPr>
          <a:lstStyle/>
          <a:p>
            <a:r>
              <a:rPr lang="ru-RU" b="1" dirty="0"/>
              <a:t>ЦЕНТР ОБЩЕСТВЕННОГО КОНТРОЛЯ В СФЕРЕ ЖКХ Саратовской области</a:t>
            </a:r>
            <a:endParaRPr lang="ru-RU" dirty="0"/>
          </a:p>
          <a:p>
            <a:r>
              <a:rPr lang="ru-RU" dirty="0"/>
              <a:t>410012, Саратов, ул. Б. Садовая, д.162/166, </a:t>
            </a:r>
            <a:endParaRPr lang="ru-RU" dirty="0" smtClean="0"/>
          </a:p>
          <a:p>
            <a:r>
              <a:rPr lang="ru-RU" dirty="0" smtClean="0"/>
              <a:t>ком</a:t>
            </a:r>
            <a:r>
              <a:rPr lang="ru-RU" dirty="0"/>
              <a:t>. </a:t>
            </a:r>
            <a:r>
              <a:rPr lang="en-US" dirty="0"/>
              <a:t>№ 3, </a:t>
            </a:r>
            <a:r>
              <a:rPr lang="ru-RU" dirty="0"/>
              <a:t>тел</a:t>
            </a:r>
            <a:r>
              <a:rPr lang="en-US" dirty="0"/>
              <a:t>. 8(8452) 52-41-01,52-02-03</a:t>
            </a:r>
            <a:r>
              <a:rPr lang="en-US" b="1" dirty="0"/>
              <a:t> </a:t>
            </a:r>
            <a:endParaRPr lang="ru-RU" dirty="0"/>
          </a:p>
          <a:p>
            <a:r>
              <a:rPr lang="en-US" dirty="0"/>
              <a:t>e-mail: rcentrok64@yandex.ru</a:t>
            </a:r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357301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Руководитель  ЦОК ЖКХ</a:t>
            </a:r>
          </a:p>
          <a:p>
            <a:pPr algn="ctr"/>
            <a:r>
              <a:rPr lang="ru-RU" dirty="0"/>
              <a:t>Саратовской области                                                           </a:t>
            </a:r>
            <a:r>
              <a:rPr lang="ru-RU" dirty="0" smtClean="0"/>
              <a:t>Нина Павловна </a:t>
            </a:r>
            <a:r>
              <a:rPr lang="ru-RU" dirty="0"/>
              <a:t>Царёва   </a:t>
            </a:r>
          </a:p>
        </p:txBody>
      </p:sp>
    </p:spTree>
    <p:extLst>
      <p:ext uri="{BB962C8B-B14F-4D97-AF65-F5344CB8AC3E}">
        <p14:creationId xmlns:p14="http://schemas.microsoft.com/office/powerpoint/2010/main" val="350522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ЦОК\ЖКХ ДОКЛАД\1651-Vid-na-Saratov-ot-stely-Zhuravli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" t="3089" r="729" b="3089"/>
          <a:stretch/>
        </p:blipFill>
        <p:spPr bwMode="auto">
          <a:xfrm>
            <a:off x="755576" y="1678157"/>
            <a:ext cx="7488832" cy="500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с двумя скругленными соседними углами 6"/>
          <p:cNvSpPr/>
          <p:nvPr/>
        </p:nvSpPr>
        <p:spPr>
          <a:xfrm>
            <a:off x="6300192" y="1052736"/>
            <a:ext cx="2304256" cy="1120442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6 общественных пространств </a:t>
            </a:r>
          </a:p>
          <a:p>
            <a:pPr algn="ctr"/>
            <a:r>
              <a:rPr lang="ru-RU" sz="1600" dirty="0" smtClean="0"/>
              <a:t>и 11 парков </a:t>
            </a:r>
          </a:p>
          <a:p>
            <a:pPr algn="ctr"/>
            <a:endParaRPr lang="ru-RU" dirty="0"/>
          </a:p>
        </p:txBody>
      </p:sp>
      <p:sp>
        <p:nvSpPr>
          <p:cNvPr id="8" name="Прямоугольник с двумя скругленными соседними углами 7"/>
          <p:cNvSpPr/>
          <p:nvPr/>
        </p:nvSpPr>
        <p:spPr>
          <a:xfrm>
            <a:off x="611560" y="1036893"/>
            <a:ext cx="2160240" cy="1152128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27584" y="1258890"/>
            <a:ext cx="1523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192 дворовых территории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9" name="Капля 8"/>
          <p:cNvSpPr/>
          <p:nvPr/>
        </p:nvSpPr>
        <p:spPr>
          <a:xfrm>
            <a:off x="3275856" y="1097298"/>
            <a:ext cx="2376264" cy="1224136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600 </a:t>
            </a:r>
            <a:r>
              <a:rPr lang="ru-RU" dirty="0" err="1" smtClean="0"/>
              <a:t>млн.руб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555776" y="188640"/>
            <a:ext cx="5904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ПРОЕКТ «ГОРОДСКАЯ СРЕДА» В САРАТОВСКОЙ ОБЛАСТИ 2017Г. 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406053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55776" y="188640"/>
            <a:ext cx="5904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ПРОЕКТ «ГОРОДСКАЯ СРЕДА» В САРАТОВСКОЙ ОБЛАСТИ 2017Г. </a:t>
            </a:r>
            <a:endParaRPr lang="ru-RU" sz="16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4" t="8842" r="21484" b="7773"/>
          <a:stretch/>
        </p:blipFill>
        <p:spPr bwMode="auto">
          <a:xfrm>
            <a:off x="179512" y="764704"/>
            <a:ext cx="4536504" cy="488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25" t="11350" r="32594" b="1837"/>
          <a:stretch/>
        </p:blipFill>
        <p:spPr bwMode="auto">
          <a:xfrm>
            <a:off x="5220072" y="692696"/>
            <a:ext cx="3096000" cy="4848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378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55776" y="188640"/>
            <a:ext cx="5904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ПРОЕКТ «ГОРОДСКАЯ СРЕДА» В САРАТОВСКОЙ ОБЛАСТИ 2017Г. </a:t>
            </a:r>
            <a:endParaRPr lang="ru-RU" sz="1600" b="1" dirty="0"/>
          </a:p>
        </p:txBody>
      </p:sp>
      <p:pic>
        <p:nvPicPr>
          <p:cNvPr id="5122" name="Picture 2" descr="http://gtrk-saratov.ru/images/cms/data/2017/11_November/01/landshaf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4968551" cy="2901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" t="9263" r="13497" b="14319"/>
          <a:stretch/>
        </p:blipFill>
        <p:spPr bwMode="auto">
          <a:xfrm>
            <a:off x="2529149" y="3140968"/>
            <a:ext cx="6336000" cy="34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734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55776" y="188640"/>
            <a:ext cx="5904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ПРОЕКТ «ГОРОДСКАЯ СРЕДА» В САРАТОВСКОЙ ОБЛАСТИ 2017Г. </a:t>
            </a:r>
            <a:endParaRPr lang="ru-RU" sz="1600" b="1" dirty="0"/>
          </a:p>
        </p:txBody>
      </p:sp>
      <p:pic>
        <p:nvPicPr>
          <p:cNvPr id="4097" name="Picture 1" descr="D:\ЦОК\ОТЧЕТЫ\3 квартал 2017\Царьков 2\DSCN5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05270"/>
            <a:ext cx="355239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ЦОК\ОТЧЕТЫ\3 квартал 2017\Царьков Верескун проверка Емлютина\DSCN47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27835"/>
            <a:ext cx="3758889" cy="281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ЦОК\ОТЧЕТЫ\3 квартал 2017\заседание от 04.07.17\DSCN47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657206"/>
            <a:ext cx="3747728" cy="281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ЦОК\ОТЧЕТЫ\3 квартал 2017\марина раскова и химиков\DSCN523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73" y="3621114"/>
            <a:ext cx="3674579" cy="275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34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55776" y="188640"/>
            <a:ext cx="5904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ПРОЕКТ «ГОРОДСКАЯ СРЕДА» В САРАТОВСКОЙ ОБЛАСТИ 2017Г. </a:t>
            </a:r>
            <a:endParaRPr lang="ru-RU" sz="1600" b="1" dirty="0"/>
          </a:p>
        </p:txBody>
      </p:sp>
      <p:pic>
        <p:nvPicPr>
          <p:cNvPr id="3073" name="Picture 1" descr="D:\ЦОК\ОТЧЕТЫ\3 квартал 2017\дворовая территория в Энгельс\Новая папка\IMG_20170919_1634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31" y="836712"/>
            <a:ext cx="8576952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34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55776" y="188640"/>
            <a:ext cx="5904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ПРОЕКТ «ГОРОДСКАЯ СРЕДА» В САРАТОВСКОЙ ОБЛАСТИ 2017Г. </a:t>
            </a:r>
            <a:endParaRPr lang="ru-RU" sz="1600" b="1" dirty="0"/>
          </a:p>
        </p:txBody>
      </p:sp>
      <p:pic>
        <p:nvPicPr>
          <p:cNvPr id="10242" name="Picture 2" descr="D:\ЦОК\ОТЧЕТЫ\3 квартал 2017\Фото\DSC056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94"/>
          <a:stretch/>
        </p:blipFill>
        <p:spPr bwMode="auto">
          <a:xfrm>
            <a:off x="5004048" y="620688"/>
            <a:ext cx="3888432" cy="248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ЦОК\ОТЧЕТЫ\3 квартал 2017\фото собрание ЦОК\DSCN521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6732"/>
          <a:stretch/>
        </p:blipFill>
        <p:spPr bwMode="auto">
          <a:xfrm>
            <a:off x="5004048" y="3140968"/>
            <a:ext cx="3912116" cy="2443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D:\ЦОК\ОТЧЕТЫ\3 квартал 2017\19-09-2017Киселев\11960 02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04" y="527193"/>
            <a:ext cx="3728640" cy="614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09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55776" y="188640"/>
            <a:ext cx="5904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ПРОЕКТ «ГОРОДСКАЯ СРЕДА» В САРАТОВСКОЙ ОБЛАСТИ 2017Г. </a:t>
            </a:r>
            <a:endParaRPr lang="ru-RU" sz="1600" b="1" dirty="0"/>
          </a:p>
        </p:txBody>
      </p:sp>
      <p:pic>
        <p:nvPicPr>
          <p:cNvPr id="11266" name="Picture 2" descr="D:\ЦОК\ОТЧЕТЫ\4 квартал 2017\Двор мадам соловьевой 26.10.2017\DSCN564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8" t="20910" r="14730" b="3558"/>
          <a:stretch/>
        </p:blipFill>
        <p:spPr bwMode="auto">
          <a:xfrm>
            <a:off x="251520" y="759946"/>
            <a:ext cx="4140000" cy="33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D:\ЦОК\ОТЧЕТЫ\4 квартал 2017\Двор мадам соловьевой 26.10.2017\DSCN56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282" y="761177"/>
            <a:ext cx="4483198" cy="336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0" t="9043" r="14715" b="21555"/>
          <a:stretch/>
        </p:blipFill>
        <p:spPr bwMode="auto">
          <a:xfrm>
            <a:off x="251520" y="3789040"/>
            <a:ext cx="4125600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1" t="9615" r="13705" b="23975"/>
          <a:stretch/>
        </p:blipFill>
        <p:spPr bwMode="auto">
          <a:xfrm>
            <a:off x="4409281" y="3933056"/>
            <a:ext cx="4536503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661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55776" y="188640"/>
            <a:ext cx="5904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ПРОЕКТ «ГОРОДСКАЯ СРЕДА» В САРАТОВСКОЙ ОБЛАСТИ 2017Г. </a:t>
            </a:r>
            <a:endParaRPr lang="ru-RU" sz="1600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1" t="13808" r="17033" b="8693"/>
          <a:stretch/>
        </p:blipFill>
        <p:spPr bwMode="auto">
          <a:xfrm>
            <a:off x="683568" y="620688"/>
            <a:ext cx="8004379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661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201</Words>
  <Application>Microsoft Office PowerPoint</Application>
  <PresentationFormat>Экран (4:3)</PresentationFormat>
  <Paragraphs>28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Эффективное управление  жилищно-коммунальным хозяйством в целях благоустройства  городской территории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 реализации проекта по формированию комфортной городской среды в 2017 году в Саратовской области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реализации проекта по формированию комфортной городской среды в 2017 году в Саратовской области</dc:title>
  <dc:creator>Пользователь</dc:creator>
  <cp:lastModifiedBy>Пользователь</cp:lastModifiedBy>
  <cp:revision>15</cp:revision>
  <dcterms:created xsi:type="dcterms:W3CDTF">2017-11-09T11:40:00Z</dcterms:created>
  <dcterms:modified xsi:type="dcterms:W3CDTF">2017-11-15T05:58:55Z</dcterms:modified>
</cp:coreProperties>
</file>