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7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1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6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8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9F3A-6C97-4467-A911-47F27E76C4B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1580-E7BB-4706-BFD4-87B33BB7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2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aborodina64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Лучшая практика по реализации проектов по ЖКХ в Ярославской области</a:t>
            </a:r>
            <a:endParaRPr lang="ru-RU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824" y="465138"/>
            <a:ext cx="6443285" cy="540385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788" y="4408714"/>
            <a:ext cx="3932237" cy="14602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Руководитель регионального центра общественного контроля в сфере ЖКХ Ярославской области</a:t>
            </a:r>
          </a:p>
          <a:p>
            <a:r>
              <a:rPr lang="ru-RU" dirty="0" smtClean="0"/>
              <a:t>Председатель правления НП Ассоциация нанимателей жилья РАНЖ</a:t>
            </a:r>
          </a:p>
          <a:p>
            <a:r>
              <a:rPr lang="ru-RU" b="1" dirty="0" smtClean="0"/>
              <a:t>Татьяна Алексеевна Бородина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916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ФПГ 18-1-009646 и 19-1-030038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74635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30 историй из сферы экологии в ЖКХ были представлены на региональном форуме 05.06.2019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2362" y="3209572"/>
            <a:ext cx="4572638" cy="3429479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520541" y="1393371"/>
            <a:ext cx="5183189" cy="146957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151 ученик Дистанционной школы «Ярославский управдом», 92 выпускника и только 44 из целевой группы инвалидов и пенсионеров. На региональном форуме 30.01.2020 вручили первый знак качества ЖКХ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2750" y="3209572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«Я люблю… ЖКХ!» ФПГ 21-2-008260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56" y="1096283"/>
            <a:ext cx="4945750" cy="487362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2318658"/>
            <a:ext cx="4374469" cy="462642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Региональный форум на 3 площадках: </a:t>
            </a:r>
            <a:r>
              <a:rPr lang="ru-RU" b="1" dirty="0" smtClean="0"/>
              <a:t>27.10.2021</a:t>
            </a:r>
            <a:r>
              <a:rPr lang="ru-RU" dirty="0" smtClean="0"/>
              <a:t> дискуссия «Услуги ЖКХ: как обеспечить высокое качество оказания жилищно-коммунальных услуг»;                   </a:t>
            </a:r>
            <a:r>
              <a:rPr lang="ru-RU" b="1" dirty="0" smtClean="0">
                <a:solidFill>
                  <a:srgbClr val="7030A0"/>
                </a:solidFill>
              </a:rPr>
              <a:t>26.01.2022 </a:t>
            </a:r>
            <a:r>
              <a:rPr lang="ru-RU" dirty="0" smtClean="0"/>
              <a:t>площадка по обмену опытом «Экология в ЖКХ»;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27.04.2022</a:t>
            </a:r>
            <a:r>
              <a:rPr lang="ru-RU" dirty="0" smtClean="0"/>
              <a:t> дискуссия «Жилищное самоуправление: как сделать престижной работу председателем совета дома и ТСЖ».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2 региональных конкурса:                                 </a:t>
            </a:r>
            <a:r>
              <a:rPr lang="ru-RU" b="1" dirty="0" smtClean="0"/>
              <a:t>2021 год </a:t>
            </a:r>
            <a:r>
              <a:rPr lang="ru-RU" dirty="0" smtClean="0"/>
              <a:t>«Экология в ЖКХ» – 44 заявки по 4 номинациям       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2022 год </a:t>
            </a:r>
            <a:r>
              <a:rPr lang="ru-RU" dirty="0" smtClean="0"/>
              <a:t>«ЖКХ в СМИ»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Дистанционная школа «Ярославский управдом»: + 31 учеников и 16 выпускников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58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5" y="-24493"/>
            <a:ext cx="9176656" cy="68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9788" y="457199"/>
            <a:ext cx="4436036" cy="263434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Приглашаем к участию в проекте в 2022 году!!!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7030A0"/>
                </a:solidFill>
              </a:rPr>
              <a:t>https://ranj76.ru/proekty/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824" y="465138"/>
            <a:ext cx="6443285" cy="540385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39788" y="3995057"/>
            <a:ext cx="3932237" cy="18739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Руководитель регионального центра общественного контроля в сфере ЖКХ Ярославской области</a:t>
            </a:r>
          </a:p>
          <a:p>
            <a:r>
              <a:rPr lang="ru-RU" dirty="0" smtClean="0"/>
              <a:t>Председатель правления НП Ассоциация нанимателей жилья РАНЖ</a:t>
            </a:r>
          </a:p>
          <a:p>
            <a:r>
              <a:rPr lang="ru-RU" b="1" dirty="0" smtClean="0"/>
              <a:t>Татьяна Алексеевна Бородина</a:t>
            </a:r>
          </a:p>
          <a:p>
            <a:r>
              <a:rPr lang="en-US" b="1" dirty="0" smtClean="0">
                <a:hlinkClick r:id="rId3"/>
              </a:rPr>
              <a:t>taborodina64@gmail.com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8(4852)64-99-15, 8-920-106-21-65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417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200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Лучшая практика по реализации проектов по ЖКХ в Ярославской области</vt:lpstr>
      <vt:lpstr>Проекты ФПГ 18-1-009646 и 19-1-030038</vt:lpstr>
      <vt:lpstr>«Я люблю… ЖКХ!» ФПГ 21-2-008260</vt:lpstr>
      <vt:lpstr>Презентация PowerPoint</vt:lpstr>
      <vt:lpstr>Приглашаем к участию в проекте в 2022 году!!!  https://ranj76.ru/proekty/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практика по реализации проектов по ЖКХ в Ярославской области</dc:title>
  <dc:creator>comp4</dc:creator>
  <cp:lastModifiedBy>comp4</cp:lastModifiedBy>
  <cp:revision>5</cp:revision>
  <dcterms:created xsi:type="dcterms:W3CDTF">2021-12-07T13:47:36Z</dcterms:created>
  <dcterms:modified xsi:type="dcterms:W3CDTF">2021-12-07T14:33:55Z</dcterms:modified>
</cp:coreProperties>
</file>