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  <p:sldMasterId id="2147483721" r:id="rId2"/>
    <p:sldMasterId id="2147483738" r:id="rId3"/>
  </p:sldMasterIdLst>
  <p:notesMasterIdLst>
    <p:notesMasterId r:id="rId8"/>
  </p:notesMasterIdLst>
  <p:sldIdLst>
    <p:sldId id="256" r:id="rId4"/>
    <p:sldId id="258" r:id="rId5"/>
    <p:sldId id="309" r:id="rId6"/>
    <p:sldId id="313" r:id="rId7"/>
  </p:sldIdLst>
  <p:sldSz cx="12192000" cy="68580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636" autoAdjust="0"/>
  </p:normalViewPr>
  <p:slideViewPr>
    <p:cSldViewPr snapToGrid="0">
      <p:cViewPr varScale="1">
        <p:scale>
          <a:sx n="55" d="100"/>
          <a:sy n="55" d="100"/>
        </p:scale>
        <p:origin x="123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5CB0D2-D9B7-4572-9312-6C1258F616DD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36F94B-5F49-4CEB-A90F-1E901C1322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0385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выпуск сертификатов должен быть организован на федеральном уровне (красивая задача для Фонда ЖКХ). Выдаваться они должны по подтвержденному эффекту энергосбережения. До этого опять должен быть кредит на проведение </a:t>
            </a:r>
            <a:r>
              <a:rPr lang="ru-RU" dirty="0" err="1" smtClean="0"/>
              <a:t>энергоэффективных</a:t>
            </a:r>
            <a:r>
              <a:rPr lang="ru-RU" dirty="0" smtClean="0"/>
              <a:t> работ (и тут Фонд ЖКХ мог бы предоставлять гарантии по правильно структурированным кредитам)  После подтверждения эффекта выдаются белые сертификаты, продав которые можем погасить кредит. Опять все упрется в кредитование. </a:t>
            </a:r>
            <a:r>
              <a:rPr lang="ru-RU" smtClean="0"/>
              <a:t>Но думаю, можно думать о проектном финансировании по аналогии со стройкой, если такими работами будут заниматься специализированные организации.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36F94B-5F49-4CEB-A90F-1E901C1322BB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347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1100138"/>
            <a:ext cx="12192000" cy="1762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en-US" sz="1300" dirty="0">
              <a:solidFill>
                <a:prstClr val="white"/>
              </a:solidFill>
              <a:latin typeface="Trebuchet MS" charset="0"/>
              <a:ea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913" y="301627"/>
            <a:ext cx="11282705" cy="756707"/>
          </a:xfrm>
        </p:spPr>
        <p:txBody>
          <a:bodyPr anchor="b"/>
          <a:lstStyle>
            <a:lvl1pPr>
              <a:defRPr sz="2200" b="0" i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65667" y="1598613"/>
            <a:ext cx="11303000" cy="461380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2400"/>
              </a:spcBef>
              <a:tabLst>
                <a:tab pos="8402638" algn="r"/>
              </a:tabLst>
              <a:defRPr lang="en-US" sz="1600" smtClean="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710980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C1D8F-2D97-4C02-B6AF-437DFD3FBC36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79424-D1D6-412C-8C96-C967648C2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0096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C1D8F-2D97-4C02-B6AF-437DFD3FBC36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79424-D1D6-412C-8C96-C967648C2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1016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C1D8F-2D97-4C02-B6AF-437DFD3FBC36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79424-D1D6-412C-8C96-C967648C2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65017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C1D8F-2D97-4C02-B6AF-437DFD3FBC36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79424-D1D6-412C-8C96-C967648C2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043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C1D8F-2D97-4C02-B6AF-437DFD3FBC36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79424-D1D6-412C-8C96-C967648C2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6010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C1D8F-2D97-4C02-B6AF-437DFD3FBC36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79424-D1D6-412C-8C96-C967648C2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12902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C1D8F-2D97-4C02-B6AF-437DFD3FBC36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79424-D1D6-412C-8C96-C967648C2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60865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C1D8F-2D97-4C02-B6AF-437DFD3FBC36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79424-D1D6-412C-8C96-C967648C2FB4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15201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C1D8F-2D97-4C02-B6AF-437DFD3FBC36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79424-D1D6-412C-8C96-C967648C2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54824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C1D8F-2D97-4C02-B6AF-437DFD3FBC36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79424-D1D6-412C-8C96-C967648C2FB4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11353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hit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1086"/>
          <p:cNvSpPr>
            <a:spLocks noChangeShapeType="1"/>
          </p:cNvSpPr>
          <p:nvPr/>
        </p:nvSpPr>
        <p:spPr bwMode="auto">
          <a:xfrm>
            <a:off x="645585" y="617539"/>
            <a:ext cx="2116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charset="0"/>
              <a:ea typeface="ＭＳ Ｐゴシック" charset="0"/>
            </a:endParaRPr>
          </a:p>
        </p:txBody>
      </p:sp>
      <p:sp>
        <p:nvSpPr>
          <p:cNvPr id="7" name="Line 1087"/>
          <p:cNvSpPr>
            <a:spLocks noChangeShapeType="1"/>
          </p:cNvSpPr>
          <p:nvPr/>
        </p:nvSpPr>
        <p:spPr bwMode="auto">
          <a:xfrm>
            <a:off x="645585" y="617539"/>
            <a:ext cx="2116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charset="0"/>
              <a:ea typeface="ＭＳ Ｐゴシック" charset="0"/>
            </a:endParaRPr>
          </a:p>
        </p:txBody>
      </p:sp>
      <p:sp>
        <p:nvSpPr>
          <p:cNvPr id="8" name="Rectangle 1088"/>
          <p:cNvSpPr>
            <a:spLocks noChangeArrowheads="1"/>
          </p:cNvSpPr>
          <p:nvPr/>
        </p:nvSpPr>
        <p:spPr bwMode="auto">
          <a:xfrm>
            <a:off x="645585" y="617539"/>
            <a:ext cx="2116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en-US" sz="1300" dirty="0">
              <a:solidFill>
                <a:srgbClr val="021F43"/>
              </a:solidFill>
              <a:latin typeface="Trebuchet MS" charset="0"/>
              <a:ea typeface="ＭＳ Ｐゴシック" charset="0"/>
            </a:endParaRPr>
          </a:p>
        </p:txBody>
      </p:sp>
      <p:sp>
        <p:nvSpPr>
          <p:cNvPr id="9" name="Rectangle 1089"/>
          <p:cNvSpPr>
            <a:spLocks noChangeArrowheads="1"/>
          </p:cNvSpPr>
          <p:nvPr/>
        </p:nvSpPr>
        <p:spPr bwMode="auto">
          <a:xfrm>
            <a:off x="645585" y="617539"/>
            <a:ext cx="2116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en-US" sz="1300" dirty="0">
              <a:solidFill>
                <a:srgbClr val="021F43"/>
              </a:solidFill>
              <a:latin typeface="Trebuchet MS" charset="0"/>
              <a:ea typeface="ＭＳ Ｐゴシック" charset="0"/>
            </a:endParaRPr>
          </a:p>
        </p:txBody>
      </p:sp>
      <p:sp>
        <p:nvSpPr>
          <p:cNvPr id="10" name="Freeform 1098"/>
          <p:cNvSpPr>
            <a:spLocks/>
          </p:cNvSpPr>
          <p:nvPr/>
        </p:nvSpPr>
        <p:spPr bwMode="auto">
          <a:xfrm>
            <a:off x="649818" y="617539"/>
            <a:ext cx="4233" cy="1587"/>
          </a:xfrm>
          <a:custGeom>
            <a:avLst/>
            <a:gdLst>
              <a:gd name="T0" fmla="*/ 0 w 2"/>
              <a:gd name="T1" fmla="*/ 0 h 1587"/>
              <a:gd name="T2" fmla="*/ 2 w 2"/>
              <a:gd name="T3" fmla="*/ 0 h 1587"/>
              <a:gd name="T4" fmla="*/ 2 w 2"/>
              <a:gd name="T5" fmla="*/ 0 h 1587"/>
              <a:gd name="T6" fmla="*/ 2 w 2"/>
              <a:gd name="T7" fmla="*/ 0 h 1587"/>
              <a:gd name="T8" fmla="*/ 0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0 w 2"/>
              <a:gd name="T25" fmla="*/ 0 h 1587"/>
              <a:gd name="T26" fmla="*/ 0 w 2"/>
              <a:gd name="T27" fmla="*/ 0 h 1587"/>
              <a:gd name="T28" fmla="*/ 0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2 w 2"/>
              <a:gd name="T35" fmla="*/ 0 h 1587"/>
              <a:gd name="T36" fmla="*/ 2 w 2"/>
              <a:gd name="T37" fmla="*/ 0 h 1587"/>
              <a:gd name="T38" fmla="*/ 2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charset="0"/>
              <a:ea typeface="ＭＳ Ｐゴシック" charset="0"/>
            </a:endParaRPr>
          </a:p>
        </p:txBody>
      </p:sp>
      <p:sp>
        <p:nvSpPr>
          <p:cNvPr id="11" name="Freeform 1115"/>
          <p:cNvSpPr>
            <a:spLocks/>
          </p:cNvSpPr>
          <p:nvPr/>
        </p:nvSpPr>
        <p:spPr bwMode="auto">
          <a:xfrm>
            <a:off x="611718" y="473075"/>
            <a:ext cx="4233" cy="3175"/>
          </a:xfrm>
          <a:custGeom>
            <a:avLst/>
            <a:gdLst>
              <a:gd name="T0" fmla="*/ 0 w 2"/>
              <a:gd name="T1" fmla="*/ 2 h 2"/>
              <a:gd name="T2" fmla="*/ 0 w 2"/>
              <a:gd name="T3" fmla="*/ 2 h 2"/>
              <a:gd name="T4" fmla="*/ 0 w 2"/>
              <a:gd name="T5" fmla="*/ 2 h 2"/>
              <a:gd name="T6" fmla="*/ 0 w 2"/>
              <a:gd name="T7" fmla="*/ 2 h 2"/>
              <a:gd name="T8" fmla="*/ 0 w 2"/>
              <a:gd name="T9" fmla="*/ 2 h 2"/>
              <a:gd name="T10" fmla="*/ 0 w 2"/>
              <a:gd name="T11" fmla="*/ 2 h 2"/>
              <a:gd name="T12" fmla="*/ 2 w 2"/>
              <a:gd name="T13" fmla="*/ 2 h 2"/>
              <a:gd name="T14" fmla="*/ 2 w 2"/>
              <a:gd name="T15" fmla="*/ 2 h 2"/>
              <a:gd name="T16" fmla="*/ 2 w 2"/>
              <a:gd name="T17" fmla="*/ 0 h 2"/>
              <a:gd name="T18" fmla="*/ 0 w 2"/>
              <a:gd name="T19" fmla="*/ 2 h 2"/>
              <a:gd name="T20" fmla="*/ 0 w 2"/>
              <a:gd name="T21" fmla="*/ 2 h 2"/>
              <a:gd name="T22" fmla="*/ 0 w 2"/>
              <a:gd name="T23" fmla="*/ 2 h 2"/>
              <a:gd name="T24" fmla="*/ 0 w 2"/>
              <a:gd name="T25" fmla="*/ 2 h 2"/>
              <a:gd name="T26" fmla="*/ 0 w 2"/>
              <a:gd name="T27" fmla="*/ 2 h 2"/>
              <a:gd name="T28" fmla="*/ 2 w 2"/>
              <a:gd name="T29" fmla="*/ 2 h 2"/>
              <a:gd name="T30" fmla="*/ 2 w 2"/>
              <a:gd name="T31" fmla="*/ 2 h 2"/>
              <a:gd name="T32" fmla="*/ 2 w 2"/>
              <a:gd name="T33" fmla="*/ 2 h 2"/>
              <a:gd name="T34" fmla="*/ 2 w 2"/>
              <a:gd name="T35" fmla="*/ 2 h 2"/>
              <a:gd name="T36" fmla="*/ 2 w 2"/>
              <a:gd name="T37" fmla="*/ 2 h 2"/>
              <a:gd name="T38" fmla="*/ 2 w 2"/>
              <a:gd name="T39" fmla="*/ 2 h 2"/>
              <a:gd name="T40" fmla="*/ 0 w 2"/>
              <a:gd name="T41" fmla="*/ 2 h 2"/>
              <a:gd name="T42" fmla="*/ 0 w 2"/>
              <a:gd name="T43" fmla="*/ 2 h 2"/>
              <a:gd name="T44" fmla="*/ 0 w 2"/>
              <a:gd name="T45" fmla="*/ 2 h 2"/>
              <a:gd name="T46" fmla="*/ 0 w 2"/>
              <a:gd name="T47" fmla="*/ 2 h 2"/>
              <a:gd name="T48" fmla="*/ 0 w 2"/>
              <a:gd name="T49" fmla="*/ 2 h 2"/>
              <a:gd name="T50" fmla="*/ 0 w 2"/>
              <a:gd name="T51" fmla="*/ 2 h 2"/>
              <a:gd name="T52" fmla="*/ 0 w 2"/>
              <a:gd name="T53" fmla="*/ 2 h 2"/>
              <a:gd name="T54" fmla="*/ 2 w 2"/>
              <a:gd name="T55" fmla="*/ 2 h 2"/>
              <a:gd name="T56" fmla="*/ 0 w 2"/>
              <a:gd name="T57" fmla="*/ 2 h 2"/>
              <a:gd name="T58" fmla="*/ 2 w 2"/>
              <a:gd name="T59" fmla="*/ 2 h 2"/>
              <a:gd name="T60" fmla="*/ 2 w 2"/>
              <a:gd name="T61" fmla="*/ 2 h 2"/>
              <a:gd name="T62" fmla="*/ 2 w 2"/>
              <a:gd name="T63" fmla="*/ 2 h 2"/>
              <a:gd name="T64" fmla="*/ 0 w 2"/>
              <a:gd name="T65" fmla="*/ 2 h 2"/>
              <a:gd name="T66" fmla="*/ 0 w 2"/>
              <a:gd name="T67" fmla="*/ 2 h 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charset="0"/>
              <a:ea typeface="ＭＳ Ｐゴシック" charset="0"/>
            </a:endParaRPr>
          </a:p>
        </p:txBody>
      </p:sp>
      <p:sp>
        <p:nvSpPr>
          <p:cNvPr id="12" name="Freeform 1120"/>
          <p:cNvSpPr>
            <a:spLocks/>
          </p:cNvSpPr>
          <p:nvPr/>
        </p:nvSpPr>
        <p:spPr bwMode="auto">
          <a:xfrm>
            <a:off x="611718" y="463551"/>
            <a:ext cx="4233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2 h 2"/>
              <a:gd name="T4" fmla="*/ 0 w 2"/>
              <a:gd name="T5" fmla="*/ 2 h 2"/>
              <a:gd name="T6" fmla="*/ 0 w 2"/>
              <a:gd name="T7" fmla="*/ 2 h 2"/>
              <a:gd name="T8" fmla="*/ 2 w 2"/>
              <a:gd name="T9" fmla="*/ 2 h 2"/>
              <a:gd name="T10" fmla="*/ 2 w 2"/>
              <a:gd name="T11" fmla="*/ 0 h 2"/>
              <a:gd name="T12" fmla="*/ 2 w 2"/>
              <a:gd name="T13" fmla="*/ 0 h 2"/>
              <a:gd name="T14" fmla="*/ 2 w 2"/>
              <a:gd name="T15" fmla="*/ 0 h 2"/>
              <a:gd name="T16" fmla="*/ 0 w 2"/>
              <a:gd name="T17" fmla="*/ 0 h 2"/>
              <a:gd name="T18" fmla="*/ 0 w 2"/>
              <a:gd name="T19" fmla="*/ 2 h 2"/>
              <a:gd name="T20" fmla="*/ 0 w 2"/>
              <a:gd name="T21" fmla="*/ 2 h 2"/>
              <a:gd name="T22" fmla="*/ 2 w 2"/>
              <a:gd name="T23" fmla="*/ 0 h 2"/>
              <a:gd name="T24" fmla="*/ 2 w 2"/>
              <a:gd name="T25" fmla="*/ 0 h 2"/>
              <a:gd name="T26" fmla="*/ 2 w 2"/>
              <a:gd name="T27" fmla="*/ 0 h 2"/>
              <a:gd name="T28" fmla="*/ 2 w 2"/>
              <a:gd name="T29" fmla="*/ 2 h 2"/>
              <a:gd name="T30" fmla="*/ 0 w 2"/>
              <a:gd name="T31" fmla="*/ 2 h 2"/>
              <a:gd name="T32" fmla="*/ 0 w 2"/>
              <a:gd name="T33" fmla="*/ 2 h 2"/>
              <a:gd name="T34" fmla="*/ 0 w 2"/>
              <a:gd name="T35" fmla="*/ 2 h 2"/>
              <a:gd name="T36" fmla="*/ 0 w 2"/>
              <a:gd name="T37" fmla="*/ 2 h 2"/>
              <a:gd name="T38" fmla="*/ 0 w 2"/>
              <a:gd name="T39" fmla="*/ 2 h 2"/>
              <a:gd name="T40" fmla="*/ 0 w 2"/>
              <a:gd name="T41" fmla="*/ 2 h 2"/>
              <a:gd name="T42" fmla="*/ 0 w 2"/>
              <a:gd name="T43" fmla="*/ 2 h 2"/>
              <a:gd name="T44" fmla="*/ 0 w 2"/>
              <a:gd name="T45" fmla="*/ 2 h 2"/>
              <a:gd name="T46" fmla="*/ 2 w 2"/>
              <a:gd name="T47" fmla="*/ 2 h 2"/>
              <a:gd name="T48" fmla="*/ 0 w 2"/>
              <a:gd name="T49" fmla="*/ 2 h 2"/>
              <a:gd name="T50" fmla="*/ 0 w 2"/>
              <a:gd name="T51" fmla="*/ 2 h 2"/>
              <a:gd name="T52" fmla="*/ 2 w 2"/>
              <a:gd name="T53" fmla="*/ 2 h 2"/>
              <a:gd name="T54" fmla="*/ 2 w 2"/>
              <a:gd name="T55" fmla="*/ 2 h 2"/>
              <a:gd name="T56" fmla="*/ 2 w 2"/>
              <a:gd name="T57" fmla="*/ 0 h 2"/>
              <a:gd name="T58" fmla="*/ 0 w 2"/>
              <a:gd name="T59" fmla="*/ 0 h 2"/>
              <a:gd name="T60" fmla="*/ 0 w 2"/>
              <a:gd name="T61" fmla="*/ 0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charset="0"/>
              <a:ea typeface="ＭＳ Ｐゴシック" charset="0"/>
            </a:endParaRPr>
          </a:p>
        </p:txBody>
      </p:sp>
      <p:sp>
        <p:nvSpPr>
          <p:cNvPr id="13" name="Freeform 1134"/>
          <p:cNvSpPr>
            <a:spLocks/>
          </p:cNvSpPr>
          <p:nvPr/>
        </p:nvSpPr>
        <p:spPr bwMode="auto">
          <a:xfrm>
            <a:off x="937685" y="514350"/>
            <a:ext cx="4233" cy="6350"/>
          </a:xfrm>
          <a:custGeom>
            <a:avLst/>
            <a:gdLst>
              <a:gd name="T0" fmla="*/ 2 w 2"/>
              <a:gd name="T1" fmla="*/ 4 h 4"/>
              <a:gd name="T2" fmla="*/ 2 w 2"/>
              <a:gd name="T3" fmla="*/ 4 h 4"/>
              <a:gd name="T4" fmla="*/ 2 w 2"/>
              <a:gd name="T5" fmla="*/ 4 h 4"/>
              <a:gd name="T6" fmla="*/ 2 w 2"/>
              <a:gd name="T7" fmla="*/ 2 h 4"/>
              <a:gd name="T8" fmla="*/ 2 w 2"/>
              <a:gd name="T9" fmla="*/ 0 h 4"/>
              <a:gd name="T10" fmla="*/ 2 w 2"/>
              <a:gd name="T11" fmla="*/ 0 h 4"/>
              <a:gd name="T12" fmla="*/ 2 w 2"/>
              <a:gd name="T13" fmla="*/ 0 h 4"/>
              <a:gd name="T14" fmla="*/ 0 w 2"/>
              <a:gd name="T15" fmla="*/ 2 h 4"/>
              <a:gd name="T16" fmla="*/ 2 w 2"/>
              <a:gd name="T17" fmla="*/ 4 h 4"/>
              <a:gd name="T18" fmla="*/ 2 w 2"/>
              <a:gd name="T19" fmla="*/ 2 h 4"/>
              <a:gd name="T20" fmla="*/ 2 w 2"/>
              <a:gd name="T21" fmla="*/ 2 h 4"/>
              <a:gd name="T22" fmla="*/ 2 w 2"/>
              <a:gd name="T23" fmla="*/ 0 h 4"/>
              <a:gd name="T24" fmla="*/ 2 w 2"/>
              <a:gd name="T25" fmla="*/ 2 h 4"/>
              <a:gd name="T26" fmla="*/ 2 w 2"/>
              <a:gd name="T27" fmla="*/ 2 h 4"/>
              <a:gd name="T28" fmla="*/ 2 w 2"/>
              <a:gd name="T29" fmla="*/ 2 h 4"/>
              <a:gd name="T30" fmla="*/ 2 w 2"/>
              <a:gd name="T31" fmla="*/ 2 h 4"/>
              <a:gd name="T32" fmla="*/ 2 w 2"/>
              <a:gd name="T33" fmla="*/ 2 h 4"/>
              <a:gd name="T34" fmla="*/ 2 w 2"/>
              <a:gd name="T35" fmla="*/ 2 h 4"/>
              <a:gd name="T36" fmla="*/ 2 w 2"/>
              <a:gd name="T37" fmla="*/ 2 h 4"/>
              <a:gd name="T38" fmla="*/ 2 w 2"/>
              <a:gd name="T39" fmla="*/ 2 h 4"/>
              <a:gd name="T40" fmla="*/ 2 w 2"/>
              <a:gd name="T41" fmla="*/ 2 h 4"/>
              <a:gd name="T42" fmla="*/ 2 w 2"/>
              <a:gd name="T43" fmla="*/ 2 h 4"/>
              <a:gd name="T44" fmla="*/ 2 w 2"/>
              <a:gd name="T45" fmla="*/ 2 h 4"/>
              <a:gd name="T46" fmla="*/ 2 w 2"/>
              <a:gd name="T47" fmla="*/ 2 h 4"/>
              <a:gd name="T48" fmla="*/ 2 w 2"/>
              <a:gd name="T49" fmla="*/ 2 h 4"/>
              <a:gd name="T50" fmla="*/ 2 w 2"/>
              <a:gd name="T51" fmla="*/ 2 h 4"/>
              <a:gd name="T52" fmla="*/ 0 w 2"/>
              <a:gd name="T53" fmla="*/ 2 h 4"/>
              <a:gd name="T54" fmla="*/ 2 w 2"/>
              <a:gd name="T55" fmla="*/ 4 h 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charset="0"/>
              <a:ea typeface="ＭＳ Ｐゴシック" charset="0"/>
            </a:endParaRPr>
          </a:p>
        </p:txBody>
      </p:sp>
      <p:sp>
        <p:nvSpPr>
          <p:cNvPr id="14" name="Freeform 1141"/>
          <p:cNvSpPr>
            <a:spLocks/>
          </p:cNvSpPr>
          <p:nvPr/>
        </p:nvSpPr>
        <p:spPr bwMode="auto">
          <a:xfrm>
            <a:off x="941918" y="479425"/>
            <a:ext cx="2116" cy="6350"/>
          </a:xfrm>
          <a:custGeom>
            <a:avLst/>
            <a:gdLst>
              <a:gd name="T0" fmla="*/ 0 w 1587"/>
              <a:gd name="T1" fmla="*/ 4 h 4"/>
              <a:gd name="T2" fmla="*/ 0 w 1587"/>
              <a:gd name="T3" fmla="*/ 2 h 4"/>
              <a:gd name="T4" fmla="*/ 0 w 1587"/>
              <a:gd name="T5" fmla="*/ 0 h 4"/>
              <a:gd name="T6" fmla="*/ 0 w 1587"/>
              <a:gd name="T7" fmla="*/ 0 h 4"/>
              <a:gd name="T8" fmla="*/ 0 w 1587"/>
              <a:gd name="T9" fmla="*/ 2 h 4"/>
              <a:gd name="T10" fmla="*/ 0 w 1587"/>
              <a:gd name="T11" fmla="*/ 2 h 4"/>
              <a:gd name="T12" fmla="*/ 0 w 1587"/>
              <a:gd name="T13" fmla="*/ 4 h 4"/>
              <a:gd name="T14" fmla="*/ 0 w 1587"/>
              <a:gd name="T15" fmla="*/ 2 h 4"/>
              <a:gd name="T16" fmla="*/ 0 w 1587"/>
              <a:gd name="T17" fmla="*/ 2 h 4"/>
              <a:gd name="T18" fmla="*/ 0 w 1587"/>
              <a:gd name="T19" fmla="*/ 2 h 4"/>
              <a:gd name="T20" fmla="*/ 0 w 1587"/>
              <a:gd name="T21" fmla="*/ 2 h 4"/>
              <a:gd name="T22" fmla="*/ 0 w 1587"/>
              <a:gd name="T23" fmla="*/ 2 h 4"/>
              <a:gd name="T24" fmla="*/ 0 w 1587"/>
              <a:gd name="T25" fmla="*/ 2 h 4"/>
              <a:gd name="T26" fmla="*/ 0 w 1587"/>
              <a:gd name="T27" fmla="*/ 2 h 4"/>
              <a:gd name="T28" fmla="*/ 0 w 1587"/>
              <a:gd name="T29" fmla="*/ 4 h 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87" h="4">
                <a:moveTo>
                  <a:pt x="0" y="4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0" y="2"/>
                </a:lnTo>
                <a:lnTo>
                  <a:pt x="0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charset="0"/>
              <a:ea typeface="ＭＳ Ｐゴシック" charset="0"/>
            </a:endParaRPr>
          </a:p>
        </p:txBody>
      </p:sp>
      <p:sp>
        <p:nvSpPr>
          <p:cNvPr id="15" name="Freeform 1148"/>
          <p:cNvSpPr>
            <a:spLocks/>
          </p:cNvSpPr>
          <p:nvPr/>
        </p:nvSpPr>
        <p:spPr bwMode="auto">
          <a:xfrm>
            <a:off x="924985" y="460376"/>
            <a:ext cx="4233" cy="3175"/>
          </a:xfrm>
          <a:custGeom>
            <a:avLst/>
            <a:gdLst>
              <a:gd name="T0" fmla="*/ 2 w 2"/>
              <a:gd name="T1" fmla="*/ 2 h 2"/>
              <a:gd name="T2" fmla="*/ 2 w 2"/>
              <a:gd name="T3" fmla="*/ 0 h 2"/>
              <a:gd name="T4" fmla="*/ 2 w 2"/>
              <a:gd name="T5" fmla="*/ 0 h 2"/>
              <a:gd name="T6" fmla="*/ 2 w 2"/>
              <a:gd name="T7" fmla="*/ 0 h 2"/>
              <a:gd name="T8" fmla="*/ 2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2 h 2"/>
              <a:gd name="T16" fmla="*/ 0 w 2"/>
              <a:gd name="T17" fmla="*/ 2 h 2"/>
              <a:gd name="T18" fmla="*/ 0 w 2"/>
              <a:gd name="T19" fmla="*/ 2 h 2"/>
              <a:gd name="T20" fmla="*/ 2 w 2"/>
              <a:gd name="T21" fmla="*/ 2 h 2"/>
              <a:gd name="T22" fmla="*/ 2 w 2"/>
              <a:gd name="T23" fmla="*/ 2 h 2"/>
              <a:gd name="T24" fmla="*/ 2 w 2"/>
              <a:gd name="T25" fmla="*/ 0 h 2"/>
              <a:gd name="T26" fmla="*/ 2 w 2"/>
              <a:gd name="T27" fmla="*/ 0 h 2"/>
              <a:gd name="T28" fmla="*/ 2 w 2"/>
              <a:gd name="T29" fmla="*/ 0 h 2"/>
              <a:gd name="T30" fmla="*/ 0 w 2"/>
              <a:gd name="T31" fmla="*/ 2 h 2"/>
              <a:gd name="T32" fmla="*/ 2 w 2"/>
              <a:gd name="T33" fmla="*/ 2 h 2"/>
              <a:gd name="T34" fmla="*/ 2 w 2"/>
              <a:gd name="T35" fmla="*/ 0 h 2"/>
              <a:gd name="T36" fmla="*/ 0 w 2"/>
              <a:gd name="T37" fmla="*/ 2 h 2"/>
              <a:gd name="T38" fmla="*/ 2 w 2"/>
              <a:gd name="T39" fmla="*/ 2 h 2"/>
              <a:gd name="T40" fmla="*/ 0 w 2"/>
              <a:gd name="T41" fmla="*/ 2 h 2"/>
              <a:gd name="T42" fmla="*/ 0 w 2"/>
              <a:gd name="T43" fmla="*/ 2 h 2"/>
              <a:gd name="T44" fmla="*/ 0 w 2"/>
              <a:gd name="T45" fmla="*/ 2 h 2"/>
              <a:gd name="T46" fmla="*/ 0 w 2"/>
              <a:gd name="T47" fmla="*/ 2 h 2"/>
              <a:gd name="T48" fmla="*/ 0 w 2"/>
              <a:gd name="T49" fmla="*/ 2 h 2"/>
              <a:gd name="T50" fmla="*/ 0 w 2"/>
              <a:gd name="T51" fmla="*/ 2 h 2"/>
              <a:gd name="T52" fmla="*/ 0 w 2"/>
              <a:gd name="T53" fmla="*/ 2 h 2"/>
              <a:gd name="T54" fmla="*/ 0 w 2"/>
              <a:gd name="T55" fmla="*/ 2 h 2"/>
              <a:gd name="T56" fmla="*/ 0 w 2"/>
              <a:gd name="T57" fmla="*/ 2 h 2"/>
              <a:gd name="T58" fmla="*/ 2 w 2"/>
              <a:gd name="T59" fmla="*/ 2 h 2"/>
              <a:gd name="T60" fmla="*/ 2 w 2"/>
              <a:gd name="T61" fmla="*/ 2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charset="0"/>
              <a:ea typeface="ＭＳ Ｐゴシック" charset="0"/>
            </a:endParaRPr>
          </a:p>
        </p:txBody>
      </p:sp>
      <p:sp>
        <p:nvSpPr>
          <p:cNvPr id="16" name="Freeform 1150"/>
          <p:cNvSpPr>
            <a:spLocks/>
          </p:cNvSpPr>
          <p:nvPr/>
        </p:nvSpPr>
        <p:spPr bwMode="auto">
          <a:xfrm>
            <a:off x="912285" y="447676"/>
            <a:ext cx="2116" cy="3175"/>
          </a:xfrm>
          <a:custGeom>
            <a:avLst/>
            <a:gdLst>
              <a:gd name="T0" fmla="*/ 0 w 1587"/>
              <a:gd name="T1" fmla="*/ 2 h 2"/>
              <a:gd name="T2" fmla="*/ 0 w 1587"/>
              <a:gd name="T3" fmla="*/ 0 h 2"/>
              <a:gd name="T4" fmla="*/ 0 w 1587"/>
              <a:gd name="T5" fmla="*/ 2 h 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charset="0"/>
              <a:ea typeface="ＭＳ Ｐゴシック" charset="0"/>
            </a:endParaRPr>
          </a:p>
        </p:txBody>
      </p:sp>
      <p:sp>
        <p:nvSpPr>
          <p:cNvPr id="17" name="Freeform 1152"/>
          <p:cNvSpPr>
            <a:spLocks/>
          </p:cNvSpPr>
          <p:nvPr/>
        </p:nvSpPr>
        <p:spPr bwMode="auto">
          <a:xfrm>
            <a:off x="912285" y="447676"/>
            <a:ext cx="4233" cy="3175"/>
          </a:xfrm>
          <a:custGeom>
            <a:avLst/>
            <a:gdLst>
              <a:gd name="T0" fmla="*/ 2 w 2"/>
              <a:gd name="T1" fmla="*/ 0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0 h 2"/>
              <a:gd name="T8" fmla="*/ 0 w 2"/>
              <a:gd name="T9" fmla="*/ 2 h 2"/>
              <a:gd name="T10" fmla="*/ 2 w 2"/>
              <a:gd name="T11" fmla="*/ 2 h 2"/>
              <a:gd name="T12" fmla="*/ 2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2 h 2"/>
              <a:gd name="T22" fmla="*/ 2 w 2"/>
              <a:gd name="T23" fmla="*/ 2 h 2"/>
              <a:gd name="T24" fmla="*/ 2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charset="0"/>
              <a:ea typeface="ＭＳ Ｐゴシック" charset="0"/>
            </a:endParaRPr>
          </a:p>
        </p:txBody>
      </p:sp>
      <p:sp>
        <p:nvSpPr>
          <p:cNvPr id="18" name="Freeform 1154"/>
          <p:cNvSpPr>
            <a:spLocks/>
          </p:cNvSpPr>
          <p:nvPr/>
        </p:nvSpPr>
        <p:spPr bwMode="auto">
          <a:xfrm>
            <a:off x="886885" y="434975"/>
            <a:ext cx="4233" cy="1588"/>
          </a:xfrm>
          <a:custGeom>
            <a:avLst/>
            <a:gdLst>
              <a:gd name="T0" fmla="*/ 2 w 2"/>
              <a:gd name="T1" fmla="*/ 0 h 1588"/>
              <a:gd name="T2" fmla="*/ 0 w 2"/>
              <a:gd name="T3" fmla="*/ 0 h 1588"/>
              <a:gd name="T4" fmla="*/ 2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charset="0"/>
              <a:ea typeface="ＭＳ Ｐゴシック" charset="0"/>
            </a:endParaRPr>
          </a:p>
        </p:txBody>
      </p:sp>
      <p:sp>
        <p:nvSpPr>
          <p:cNvPr id="19" name="Freeform 1156"/>
          <p:cNvSpPr>
            <a:spLocks/>
          </p:cNvSpPr>
          <p:nvPr/>
        </p:nvSpPr>
        <p:spPr bwMode="auto">
          <a:xfrm>
            <a:off x="886885" y="431801"/>
            <a:ext cx="4233" cy="3175"/>
          </a:xfrm>
          <a:custGeom>
            <a:avLst/>
            <a:gdLst>
              <a:gd name="T0" fmla="*/ 2 w 2"/>
              <a:gd name="T1" fmla="*/ 2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2 h 2"/>
              <a:gd name="T8" fmla="*/ 2 w 2"/>
              <a:gd name="T9" fmla="*/ 2 h 2"/>
              <a:gd name="T10" fmla="*/ 2 w 2"/>
              <a:gd name="T11" fmla="*/ 2 h 2"/>
              <a:gd name="T12" fmla="*/ 2 w 2"/>
              <a:gd name="T13" fmla="*/ 2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2 h 2"/>
              <a:gd name="T20" fmla="*/ 2 w 2"/>
              <a:gd name="T21" fmla="*/ 2 h 2"/>
              <a:gd name="T22" fmla="*/ 2 w 2"/>
              <a:gd name="T23" fmla="*/ 2 h 2"/>
              <a:gd name="T24" fmla="*/ 2 w 2"/>
              <a:gd name="T25" fmla="*/ 2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charset="0"/>
              <a:ea typeface="ＭＳ Ｐゴシック" charset="0"/>
            </a:endParaRPr>
          </a:p>
        </p:txBody>
      </p:sp>
      <p:sp>
        <p:nvSpPr>
          <p:cNvPr id="20" name="Freeform 1163"/>
          <p:cNvSpPr>
            <a:spLocks/>
          </p:cNvSpPr>
          <p:nvPr/>
        </p:nvSpPr>
        <p:spPr bwMode="auto">
          <a:xfrm>
            <a:off x="814917" y="415926"/>
            <a:ext cx="8467" cy="3175"/>
          </a:xfrm>
          <a:custGeom>
            <a:avLst/>
            <a:gdLst>
              <a:gd name="T0" fmla="*/ 2 w 4"/>
              <a:gd name="T1" fmla="*/ 2 h 2"/>
              <a:gd name="T2" fmla="*/ 2 w 4"/>
              <a:gd name="T3" fmla="*/ 2 h 2"/>
              <a:gd name="T4" fmla="*/ 4 w 4"/>
              <a:gd name="T5" fmla="*/ 2 h 2"/>
              <a:gd name="T6" fmla="*/ 4 w 4"/>
              <a:gd name="T7" fmla="*/ 0 h 2"/>
              <a:gd name="T8" fmla="*/ 4 w 4"/>
              <a:gd name="T9" fmla="*/ 0 h 2"/>
              <a:gd name="T10" fmla="*/ 2 w 4"/>
              <a:gd name="T11" fmla="*/ 0 h 2"/>
              <a:gd name="T12" fmla="*/ 2 w 4"/>
              <a:gd name="T13" fmla="*/ 0 h 2"/>
              <a:gd name="T14" fmla="*/ 0 w 4"/>
              <a:gd name="T15" fmla="*/ 2 h 2"/>
              <a:gd name="T16" fmla="*/ 2 w 4"/>
              <a:gd name="T17" fmla="*/ 2 h 2"/>
              <a:gd name="T18" fmla="*/ 2 w 4"/>
              <a:gd name="T19" fmla="*/ 0 h 2"/>
              <a:gd name="T20" fmla="*/ 4 w 4"/>
              <a:gd name="T21" fmla="*/ 2 h 2"/>
              <a:gd name="T22" fmla="*/ 4 w 4"/>
              <a:gd name="T23" fmla="*/ 0 h 2"/>
              <a:gd name="T24" fmla="*/ 4 w 4"/>
              <a:gd name="T25" fmla="*/ 0 h 2"/>
              <a:gd name="T26" fmla="*/ 2 w 4"/>
              <a:gd name="T27" fmla="*/ 0 h 2"/>
              <a:gd name="T28" fmla="*/ 2 w 4"/>
              <a:gd name="T29" fmla="*/ 0 h 2"/>
              <a:gd name="T30" fmla="*/ 0 w 4"/>
              <a:gd name="T31" fmla="*/ 0 h 2"/>
              <a:gd name="T32" fmla="*/ 2 w 4"/>
              <a:gd name="T33" fmla="*/ 2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" h="2">
                <a:moveTo>
                  <a:pt x="2" y="2"/>
                </a:moveTo>
                <a:lnTo>
                  <a:pt x="2" y="2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0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charset="0"/>
              <a:ea typeface="ＭＳ Ｐゴシック" charset="0"/>
            </a:endParaRPr>
          </a:p>
        </p:txBody>
      </p:sp>
      <p:sp>
        <p:nvSpPr>
          <p:cNvPr id="21" name="Freeform 1172"/>
          <p:cNvSpPr>
            <a:spLocks/>
          </p:cNvSpPr>
          <p:nvPr/>
        </p:nvSpPr>
        <p:spPr bwMode="auto">
          <a:xfrm>
            <a:off x="776818" y="476251"/>
            <a:ext cx="4233" cy="3175"/>
          </a:xfrm>
          <a:custGeom>
            <a:avLst/>
            <a:gdLst>
              <a:gd name="T0" fmla="*/ 0 w 2"/>
              <a:gd name="T1" fmla="*/ 2 h 2"/>
              <a:gd name="T2" fmla="*/ 0 w 2"/>
              <a:gd name="T3" fmla="*/ 2 h 2"/>
              <a:gd name="T4" fmla="*/ 2 w 2"/>
              <a:gd name="T5" fmla="*/ 2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2 h 2"/>
              <a:gd name="T14" fmla="*/ 0 w 2"/>
              <a:gd name="T15" fmla="*/ 2 h 2"/>
              <a:gd name="T16" fmla="*/ 0 w 2"/>
              <a:gd name="T17" fmla="*/ 2 h 2"/>
              <a:gd name="T18" fmla="*/ 0 w 2"/>
              <a:gd name="T19" fmla="*/ 2 h 2"/>
              <a:gd name="T20" fmla="*/ 0 w 2"/>
              <a:gd name="T21" fmla="*/ 2 h 2"/>
              <a:gd name="T22" fmla="*/ 0 w 2"/>
              <a:gd name="T23" fmla="*/ 2 h 2"/>
              <a:gd name="T24" fmla="*/ 0 w 2"/>
              <a:gd name="T25" fmla="*/ 2 h 2"/>
              <a:gd name="T26" fmla="*/ 0 w 2"/>
              <a:gd name="T27" fmla="*/ 2 h 2"/>
              <a:gd name="T28" fmla="*/ 0 w 2"/>
              <a:gd name="T29" fmla="*/ 2 h 2"/>
              <a:gd name="T30" fmla="*/ 0 w 2"/>
              <a:gd name="T31" fmla="*/ 2 h 2"/>
              <a:gd name="T32" fmla="*/ 0 w 2"/>
              <a:gd name="T33" fmla="*/ 2 h 2"/>
              <a:gd name="T34" fmla="*/ 0 w 2"/>
              <a:gd name="T35" fmla="*/ 2 h 2"/>
              <a:gd name="T36" fmla="*/ 0 w 2"/>
              <a:gd name="T37" fmla="*/ 2 h 2"/>
              <a:gd name="T38" fmla="*/ 0 w 2"/>
              <a:gd name="T39" fmla="*/ 2 h 2"/>
              <a:gd name="T40" fmla="*/ 0 w 2"/>
              <a:gd name="T41" fmla="*/ 2 h 2"/>
              <a:gd name="T42" fmla="*/ 0 w 2"/>
              <a:gd name="T43" fmla="*/ 2 h 2"/>
              <a:gd name="T44" fmla="*/ 0 w 2"/>
              <a:gd name="T45" fmla="*/ 2 h 2"/>
              <a:gd name="T46" fmla="*/ 0 w 2"/>
              <a:gd name="T47" fmla="*/ 2 h 2"/>
              <a:gd name="T48" fmla="*/ 0 w 2"/>
              <a:gd name="T49" fmla="*/ 2 h 2"/>
              <a:gd name="T50" fmla="*/ 0 w 2"/>
              <a:gd name="T51" fmla="*/ 2 h 2"/>
              <a:gd name="T52" fmla="*/ 0 w 2"/>
              <a:gd name="T53" fmla="*/ 2 h 2"/>
              <a:gd name="T54" fmla="*/ 0 w 2"/>
              <a:gd name="T55" fmla="*/ 2 h 2"/>
              <a:gd name="T56" fmla="*/ 0 w 2"/>
              <a:gd name="T57" fmla="*/ 2 h 2"/>
              <a:gd name="T58" fmla="*/ 0 w 2"/>
              <a:gd name="T59" fmla="*/ 2 h 2"/>
              <a:gd name="T60" fmla="*/ 0 w 2"/>
              <a:gd name="T61" fmla="*/ 2 h 2"/>
              <a:gd name="T62" fmla="*/ 0 w 2"/>
              <a:gd name="T63" fmla="*/ 2 h 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charset="0"/>
              <a:ea typeface="ＭＳ Ｐゴシック" charset="0"/>
            </a:endParaRPr>
          </a:p>
        </p:txBody>
      </p:sp>
      <p:sp>
        <p:nvSpPr>
          <p:cNvPr id="22" name="Freeform 1177"/>
          <p:cNvSpPr>
            <a:spLocks/>
          </p:cNvSpPr>
          <p:nvPr/>
        </p:nvSpPr>
        <p:spPr bwMode="auto">
          <a:xfrm>
            <a:off x="742952" y="534989"/>
            <a:ext cx="4233" cy="3175"/>
          </a:xfrm>
          <a:custGeom>
            <a:avLst/>
            <a:gdLst>
              <a:gd name="T0" fmla="*/ 0 w 2"/>
              <a:gd name="T1" fmla="*/ 2 h 2"/>
              <a:gd name="T2" fmla="*/ 2 w 2"/>
              <a:gd name="T3" fmla="*/ 2 h 2"/>
              <a:gd name="T4" fmla="*/ 2 w 2"/>
              <a:gd name="T5" fmla="*/ 2 h 2"/>
              <a:gd name="T6" fmla="*/ 2 w 2"/>
              <a:gd name="T7" fmla="*/ 0 h 2"/>
              <a:gd name="T8" fmla="*/ 2 w 2"/>
              <a:gd name="T9" fmla="*/ 0 h 2"/>
              <a:gd name="T10" fmla="*/ 2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2 h 2"/>
              <a:gd name="T40" fmla="*/ 0 w 2"/>
              <a:gd name="T41" fmla="*/ 2 h 2"/>
              <a:gd name="T42" fmla="*/ 2 w 2"/>
              <a:gd name="T43" fmla="*/ 2 h 2"/>
              <a:gd name="T44" fmla="*/ 2 w 2"/>
              <a:gd name="T45" fmla="*/ 0 h 2"/>
              <a:gd name="T46" fmla="*/ 2 w 2"/>
              <a:gd name="T47" fmla="*/ 0 h 2"/>
              <a:gd name="T48" fmla="*/ 2 w 2"/>
              <a:gd name="T49" fmla="*/ 0 h 2"/>
              <a:gd name="T50" fmla="*/ 2 w 2"/>
              <a:gd name="T51" fmla="*/ 0 h 2"/>
              <a:gd name="T52" fmla="*/ 2 w 2"/>
              <a:gd name="T53" fmla="*/ 0 h 2"/>
              <a:gd name="T54" fmla="*/ 2 w 2"/>
              <a:gd name="T55" fmla="*/ 0 h 2"/>
              <a:gd name="T56" fmla="*/ 2 w 2"/>
              <a:gd name="T57" fmla="*/ 0 h 2"/>
              <a:gd name="T58" fmla="*/ 2 w 2"/>
              <a:gd name="T59" fmla="*/ 0 h 2"/>
              <a:gd name="T60" fmla="*/ 2 w 2"/>
              <a:gd name="T61" fmla="*/ 0 h 2"/>
              <a:gd name="T62" fmla="*/ 2 w 2"/>
              <a:gd name="T63" fmla="*/ 0 h 2"/>
              <a:gd name="T64" fmla="*/ 2 w 2"/>
              <a:gd name="T65" fmla="*/ 0 h 2"/>
              <a:gd name="T66" fmla="*/ 2 w 2"/>
              <a:gd name="T67" fmla="*/ 2 h 2"/>
              <a:gd name="T68" fmla="*/ 2 w 2"/>
              <a:gd name="T69" fmla="*/ 0 h 2"/>
              <a:gd name="T70" fmla="*/ 2 w 2"/>
              <a:gd name="T71" fmla="*/ 0 h 2"/>
              <a:gd name="T72" fmla="*/ 0 w 2"/>
              <a:gd name="T73" fmla="*/ 0 h 2"/>
              <a:gd name="T74" fmla="*/ 0 w 2"/>
              <a:gd name="T75" fmla="*/ 0 h 2"/>
              <a:gd name="T76" fmla="*/ 0 w 2"/>
              <a:gd name="T77" fmla="*/ 2 h 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charset="0"/>
              <a:ea typeface="ＭＳ Ｐゴシック" charset="0"/>
            </a:endParaRPr>
          </a:p>
        </p:txBody>
      </p:sp>
      <p:sp>
        <p:nvSpPr>
          <p:cNvPr id="23" name="Freeform 1180"/>
          <p:cNvSpPr>
            <a:spLocks/>
          </p:cNvSpPr>
          <p:nvPr/>
        </p:nvSpPr>
        <p:spPr bwMode="auto">
          <a:xfrm>
            <a:off x="747185" y="530226"/>
            <a:ext cx="4233" cy="4763"/>
          </a:xfrm>
          <a:custGeom>
            <a:avLst/>
            <a:gdLst>
              <a:gd name="T0" fmla="*/ 0 w 2"/>
              <a:gd name="T1" fmla="*/ 3 h 3"/>
              <a:gd name="T2" fmla="*/ 0 w 2"/>
              <a:gd name="T3" fmla="*/ 3 h 3"/>
              <a:gd name="T4" fmla="*/ 2 w 2"/>
              <a:gd name="T5" fmla="*/ 3 h 3"/>
              <a:gd name="T6" fmla="*/ 2 w 2"/>
              <a:gd name="T7" fmla="*/ 3 h 3"/>
              <a:gd name="T8" fmla="*/ 0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3 h 3"/>
              <a:gd name="T16" fmla="*/ 0 w 2"/>
              <a:gd name="T17" fmla="*/ 3 h 3"/>
              <a:gd name="T18" fmla="*/ 0 w 2"/>
              <a:gd name="T19" fmla="*/ 3 h 3"/>
              <a:gd name="T20" fmla="*/ 0 w 2"/>
              <a:gd name="T21" fmla="*/ 3 h 3"/>
              <a:gd name="T22" fmla="*/ 0 w 2"/>
              <a:gd name="T23" fmla="*/ 0 h 3"/>
              <a:gd name="T24" fmla="*/ 0 w 2"/>
              <a:gd name="T25" fmla="*/ 3 h 3"/>
              <a:gd name="T26" fmla="*/ 0 w 2"/>
              <a:gd name="T27" fmla="*/ 3 h 3"/>
              <a:gd name="T28" fmla="*/ 0 w 2"/>
              <a:gd name="T29" fmla="*/ 3 h 3"/>
              <a:gd name="T30" fmla="*/ 0 w 2"/>
              <a:gd name="T31" fmla="*/ 3 h 3"/>
              <a:gd name="T32" fmla="*/ 0 w 2"/>
              <a:gd name="T33" fmla="*/ 3 h 3"/>
              <a:gd name="T34" fmla="*/ 0 w 2"/>
              <a:gd name="T35" fmla="*/ 3 h 3"/>
              <a:gd name="T36" fmla="*/ 0 w 2"/>
              <a:gd name="T37" fmla="*/ 3 h 3"/>
              <a:gd name="T38" fmla="*/ 0 w 2"/>
              <a:gd name="T39" fmla="*/ 3 h 3"/>
              <a:gd name="T40" fmla="*/ 0 w 2"/>
              <a:gd name="T41" fmla="*/ 3 h 3"/>
              <a:gd name="T42" fmla="*/ 0 w 2"/>
              <a:gd name="T43" fmla="*/ 3 h 3"/>
              <a:gd name="T44" fmla="*/ 0 w 2"/>
              <a:gd name="T45" fmla="*/ 3 h 3"/>
              <a:gd name="T46" fmla="*/ 0 w 2"/>
              <a:gd name="T47" fmla="*/ 3 h 3"/>
              <a:gd name="T48" fmla="*/ 0 w 2"/>
              <a:gd name="T49" fmla="*/ 3 h 3"/>
              <a:gd name="T50" fmla="*/ 0 w 2"/>
              <a:gd name="T51" fmla="*/ 3 h 3"/>
              <a:gd name="T52" fmla="*/ 0 w 2"/>
              <a:gd name="T53" fmla="*/ 3 h 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2" y="3"/>
                </a:lnTo>
                <a:lnTo>
                  <a:pt x="0" y="0"/>
                </a:lnTo>
                <a:lnTo>
                  <a:pt x="0" y="3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charset="0"/>
              <a:ea typeface="ＭＳ Ｐゴシック" charset="0"/>
            </a:endParaRPr>
          </a:p>
        </p:txBody>
      </p:sp>
      <p:sp>
        <p:nvSpPr>
          <p:cNvPr id="24" name="Line 1187"/>
          <p:cNvSpPr>
            <a:spLocks noChangeShapeType="1"/>
          </p:cNvSpPr>
          <p:nvPr/>
        </p:nvSpPr>
        <p:spPr bwMode="auto">
          <a:xfrm>
            <a:off x="759885" y="520700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charset="0"/>
              <a:ea typeface="ＭＳ Ｐゴシック" charset="0"/>
            </a:endParaRPr>
          </a:p>
        </p:txBody>
      </p:sp>
      <p:sp>
        <p:nvSpPr>
          <p:cNvPr id="25" name="Line 1188"/>
          <p:cNvSpPr>
            <a:spLocks noChangeShapeType="1"/>
          </p:cNvSpPr>
          <p:nvPr/>
        </p:nvSpPr>
        <p:spPr bwMode="auto">
          <a:xfrm>
            <a:off x="759885" y="520700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charset="0"/>
              <a:ea typeface="ＭＳ Ｐゴシック" charset="0"/>
            </a:endParaRPr>
          </a:p>
        </p:txBody>
      </p:sp>
      <p:sp>
        <p:nvSpPr>
          <p:cNvPr id="26" name="Freeform 1208"/>
          <p:cNvSpPr>
            <a:spLocks/>
          </p:cNvSpPr>
          <p:nvPr/>
        </p:nvSpPr>
        <p:spPr bwMode="auto">
          <a:xfrm>
            <a:off x="793751" y="557214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charset="0"/>
              <a:ea typeface="ＭＳ Ｐゴシック" charset="0"/>
            </a:endParaRPr>
          </a:p>
        </p:txBody>
      </p:sp>
      <p:sp>
        <p:nvSpPr>
          <p:cNvPr id="27" name="Freeform 1210"/>
          <p:cNvSpPr>
            <a:spLocks/>
          </p:cNvSpPr>
          <p:nvPr/>
        </p:nvSpPr>
        <p:spPr bwMode="auto">
          <a:xfrm>
            <a:off x="793752" y="557214"/>
            <a:ext cx="4233" cy="3175"/>
          </a:xfrm>
          <a:custGeom>
            <a:avLst/>
            <a:gdLst>
              <a:gd name="T0" fmla="*/ 0 w 2"/>
              <a:gd name="T1" fmla="*/ 2 h 2"/>
              <a:gd name="T2" fmla="*/ 0 w 2"/>
              <a:gd name="T3" fmla="*/ 2 h 2"/>
              <a:gd name="T4" fmla="*/ 2 w 2"/>
              <a:gd name="T5" fmla="*/ 2 h 2"/>
              <a:gd name="T6" fmla="*/ 2 w 2"/>
              <a:gd name="T7" fmla="*/ 0 h 2"/>
              <a:gd name="T8" fmla="*/ 2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2 h 2"/>
              <a:gd name="T18" fmla="*/ 0 w 2"/>
              <a:gd name="T19" fmla="*/ 2 h 2"/>
              <a:gd name="T20" fmla="*/ 2 w 2"/>
              <a:gd name="T21" fmla="*/ 2 h 2"/>
              <a:gd name="T22" fmla="*/ 2 w 2"/>
              <a:gd name="T23" fmla="*/ 0 h 2"/>
              <a:gd name="T24" fmla="*/ 2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2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charset="0"/>
              <a:ea typeface="ＭＳ Ｐゴシック" charset="0"/>
            </a:endParaRPr>
          </a:p>
        </p:txBody>
      </p:sp>
      <p:sp>
        <p:nvSpPr>
          <p:cNvPr id="28" name="Freeform 1214"/>
          <p:cNvSpPr>
            <a:spLocks/>
          </p:cNvSpPr>
          <p:nvPr/>
        </p:nvSpPr>
        <p:spPr bwMode="auto">
          <a:xfrm>
            <a:off x="793752" y="557214"/>
            <a:ext cx="4233" cy="3175"/>
          </a:xfrm>
          <a:custGeom>
            <a:avLst/>
            <a:gdLst>
              <a:gd name="T0" fmla="*/ 0 w 2"/>
              <a:gd name="T1" fmla="*/ 2 h 2"/>
              <a:gd name="T2" fmla="*/ 2 w 2"/>
              <a:gd name="T3" fmla="*/ 2 h 2"/>
              <a:gd name="T4" fmla="*/ 0 w 2"/>
              <a:gd name="T5" fmla="*/ 0 h 2"/>
              <a:gd name="T6" fmla="*/ 0 w 2"/>
              <a:gd name="T7" fmla="*/ 2 h 2"/>
              <a:gd name="T8" fmla="*/ 0 w 2"/>
              <a:gd name="T9" fmla="*/ 2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charset="0"/>
              <a:ea typeface="ＭＳ Ｐゴシック" charset="0"/>
            </a:endParaRPr>
          </a:p>
        </p:txBody>
      </p:sp>
      <p:sp>
        <p:nvSpPr>
          <p:cNvPr id="29" name="Rectangle 1215"/>
          <p:cNvSpPr>
            <a:spLocks noChangeArrowheads="1"/>
          </p:cNvSpPr>
          <p:nvPr/>
        </p:nvSpPr>
        <p:spPr bwMode="auto">
          <a:xfrm>
            <a:off x="793751" y="627064"/>
            <a:ext cx="2116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en-US" sz="1300" dirty="0">
              <a:solidFill>
                <a:srgbClr val="021F43"/>
              </a:solidFill>
              <a:latin typeface="Trebuchet MS" charset="0"/>
              <a:ea typeface="ＭＳ Ｐゴシック" charset="0"/>
            </a:endParaRPr>
          </a:p>
        </p:txBody>
      </p:sp>
      <p:sp>
        <p:nvSpPr>
          <p:cNvPr id="30" name="Freeform 1217"/>
          <p:cNvSpPr>
            <a:spLocks/>
          </p:cNvSpPr>
          <p:nvPr/>
        </p:nvSpPr>
        <p:spPr bwMode="auto">
          <a:xfrm>
            <a:off x="793751" y="627064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charset="0"/>
              <a:ea typeface="ＭＳ Ｐゴシック" charset="0"/>
            </a:endParaRPr>
          </a:p>
        </p:txBody>
      </p:sp>
      <p:sp>
        <p:nvSpPr>
          <p:cNvPr id="31" name="Freeform 1219"/>
          <p:cNvSpPr>
            <a:spLocks/>
          </p:cNvSpPr>
          <p:nvPr/>
        </p:nvSpPr>
        <p:spPr bwMode="auto">
          <a:xfrm>
            <a:off x="975785" y="541339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charset="0"/>
              <a:ea typeface="ＭＳ Ｐゴシック" charset="0"/>
            </a:endParaRPr>
          </a:p>
        </p:txBody>
      </p:sp>
      <p:sp>
        <p:nvSpPr>
          <p:cNvPr id="32" name="Freeform 1221"/>
          <p:cNvSpPr>
            <a:spLocks/>
          </p:cNvSpPr>
          <p:nvPr/>
        </p:nvSpPr>
        <p:spPr bwMode="auto">
          <a:xfrm>
            <a:off x="975785" y="541339"/>
            <a:ext cx="4233" cy="3175"/>
          </a:xfrm>
          <a:custGeom>
            <a:avLst/>
            <a:gdLst>
              <a:gd name="T0" fmla="*/ 2 w 2"/>
              <a:gd name="T1" fmla="*/ 0 h 2"/>
              <a:gd name="T2" fmla="*/ 2 w 2"/>
              <a:gd name="T3" fmla="*/ 0 h 2"/>
              <a:gd name="T4" fmla="*/ 2 w 2"/>
              <a:gd name="T5" fmla="*/ 0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2 h 2"/>
              <a:gd name="T12" fmla="*/ 2 w 2"/>
              <a:gd name="T13" fmla="*/ 0 h 2"/>
              <a:gd name="T14" fmla="*/ 2 w 2"/>
              <a:gd name="T15" fmla="*/ 0 h 2"/>
              <a:gd name="T16" fmla="*/ 2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2 h 2"/>
              <a:gd name="T24" fmla="*/ 2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charset="0"/>
              <a:ea typeface="ＭＳ Ｐゴシック" charset="0"/>
            </a:endParaRPr>
          </a:p>
        </p:txBody>
      </p:sp>
      <p:sp>
        <p:nvSpPr>
          <p:cNvPr id="33" name="Freeform 1234"/>
          <p:cNvSpPr>
            <a:spLocks/>
          </p:cNvSpPr>
          <p:nvPr/>
        </p:nvSpPr>
        <p:spPr bwMode="auto">
          <a:xfrm>
            <a:off x="963085" y="550864"/>
            <a:ext cx="4233" cy="1587"/>
          </a:xfrm>
          <a:custGeom>
            <a:avLst/>
            <a:gdLst>
              <a:gd name="T0" fmla="*/ 0 w 2"/>
              <a:gd name="T1" fmla="*/ 0 h 1587"/>
              <a:gd name="T2" fmla="*/ 0 w 2"/>
              <a:gd name="T3" fmla="*/ 0 h 1587"/>
              <a:gd name="T4" fmla="*/ 2 w 2"/>
              <a:gd name="T5" fmla="*/ 0 h 1587"/>
              <a:gd name="T6" fmla="*/ 2 w 2"/>
              <a:gd name="T7" fmla="*/ 0 h 1587"/>
              <a:gd name="T8" fmla="*/ 2 w 2"/>
              <a:gd name="T9" fmla="*/ 0 h 1587"/>
              <a:gd name="T10" fmla="*/ 2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2 w 2"/>
              <a:gd name="T25" fmla="*/ 0 h 1587"/>
              <a:gd name="T26" fmla="*/ 2 w 2"/>
              <a:gd name="T27" fmla="*/ 0 h 1587"/>
              <a:gd name="T28" fmla="*/ 2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2 w 2"/>
              <a:gd name="T35" fmla="*/ 0 h 1587"/>
              <a:gd name="T36" fmla="*/ 0 w 2"/>
              <a:gd name="T37" fmla="*/ 0 h 1587"/>
              <a:gd name="T38" fmla="*/ 0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w 2"/>
              <a:gd name="T47" fmla="*/ 0 h 1587"/>
              <a:gd name="T48" fmla="*/ 0 w 2"/>
              <a:gd name="T49" fmla="*/ 0 h 1587"/>
              <a:gd name="T50" fmla="*/ 0 w 2"/>
              <a:gd name="T51" fmla="*/ 0 h 1587"/>
              <a:gd name="T52" fmla="*/ 0 w 2"/>
              <a:gd name="T53" fmla="*/ 0 h 1587"/>
              <a:gd name="T54" fmla="*/ 0 w 2"/>
              <a:gd name="T55" fmla="*/ 0 h 1587"/>
              <a:gd name="T56" fmla="*/ 0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charset="0"/>
              <a:ea typeface="ＭＳ Ｐゴシック" charset="0"/>
            </a:endParaRPr>
          </a:p>
        </p:txBody>
      </p:sp>
      <p:sp>
        <p:nvSpPr>
          <p:cNvPr id="34" name="Line 1237"/>
          <p:cNvSpPr>
            <a:spLocks noChangeShapeType="1"/>
          </p:cNvSpPr>
          <p:nvPr/>
        </p:nvSpPr>
        <p:spPr bwMode="auto">
          <a:xfrm>
            <a:off x="971551" y="544514"/>
            <a:ext cx="2116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charset="0"/>
              <a:ea typeface="ＭＳ Ｐゴシック" charset="0"/>
            </a:endParaRPr>
          </a:p>
        </p:txBody>
      </p:sp>
      <p:sp>
        <p:nvSpPr>
          <p:cNvPr id="35" name="Line 1238"/>
          <p:cNvSpPr>
            <a:spLocks noChangeShapeType="1"/>
          </p:cNvSpPr>
          <p:nvPr/>
        </p:nvSpPr>
        <p:spPr bwMode="auto">
          <a:xfrm>
            <a:off x="971551" y="544514"/>
            <a:ext cx="2116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charset="0"/>
              <a:ea typeface="ＭＳ Ｐゴシック" charset="0"/>
            </a:endParaRPr>
          </a:p>
        </p:txBody>
      </p:sp>
      <p:sp>
        <p:nvSpPr>
          <p:cNvPr id="36" name="Freeform 1240"/>
          <p:cNvSpPr>
            <a:spLocks/>
          </p:cNvSpPr>
          <p:nvPr/>
        </p:nvSpPr>
        <p:spPr bwMode="auto">
          <a:xfrm>
            <a:off x="971551" y="541339"/>
            <a:ext cx="2116" cy="3175"/>
          </a:xfrm>
          <a:custGeom>
            <a:avLst/>
            <a:gdLst>
              <a:gd name="T0" fmla="*/ 0 w 1587"/>
              <a:gd name="T1" fmla="*/ 2 h 2"/>
              <a:gd name="T2" fmla="*/ 0 w 1587"/>
              <a:gd name="T3" fmla="*/ 2 h 2"/>
              <a:gd name="T4" fmla="*/ 0 w 1587"/>
              <a:gd name="T5" fmla="*/ 0 h 2"/>
              <a:gd name="T6" fmla="*/ 0 w 1587"/>
              <a:gd name="T7" fmla="*/ 2 h 2"/>
              <a:gd name="T8" fmla="*/ 0 w 1587"/>
              <a:gd name="T9" fmla="*/ 2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charset="0"/>
              <a:ea typeface="ＭＳ Ｐゴシック" charset="0"/>
            </a:endParaRPr>
          </a:p>
        </p:txBody>
      </p:sp>
      <p:sp>
        <p:nvSpPr>
          <p:cNvPr id="37" name="Freeform 1243"/>
          <p:cNvSpPr>
            <a:spLocks/>
          </p:cNvSpPr>
          <p:nvPr/>
        </p:nvSpPr>
        <p:spPr bwMode="auto">
          <a:xfrm>
            <a:off x="971552" y="538164"/>
            <a:ext cx="4233" cy="3175"/>
          </a:xfrm>
          <a:custGeom>
            <a:avLst/>
            <a:gdLst>
              <a:gd name="T0" fmla="*/ 2 w 2"/>
              <a:gd name="T1" fmla="*/ 2 h 2"/>
              <a:gd name="T2" fmla="*/ 2 w 2"/>
              <a:gd name="T3" fmla="*/ 2 h 2"/>
              <a:gd name="T4" fmla="*/ 2 w 2"/>
              <a:gd name="T5" fmla="*/ 2 h 2"/>
              <a:gd name="T6" fmla="*/ 2 w 2"/>
              <a:gd name="T7" fmla="*/ 2 h 2"/>
              <a:gd name="T8" fmla="*/ 0 w 2"/>
              <a:gd name="T9" fmla="*/ 2 h 2"/>
              <a:gd name="T10" fmla="*/ 0 w 2"/>
              <a:gd name="T11" fmla="*/ 2 h 2"/>
              <a:gd name="T12" fmla="*/ 2 w 2"/>
              <a:gd name="T13" fmla="*/ 2 h 2"/>
              <a:gd name="T14" fmla="*/ 0 w 2"/>
              <a:gd name="T15" fmla="*/ 2 h 2"/>
              <a:gd name="T16" fmla="*/ 0 w 2"/>
              <a:gd name="T17" fmla="*/ 2 h 2"/>
              <a:gd name="T18" fmla="*/ 0 w 2"/>
              <a:gd name="T19" fmla="*/ 2 h 2"/>
              <a:gd name="T20" fmla="*/ 0 w 2"/>
              <a:gd name="T21" fmla="*/ 2 h 2"/>
              <a:gd name="T22" fmla="*/ 0 w 2"/>
              <a:gd name="T23" fmla="*/ 2 h 2"/>
              <a:gd name="T24" fmla="*/ 0 w 2"/>
              <a:gd name="T25" fmla="*/ 2 h 2"/>
              <a:gd name="T26" fmla="*/ 0 w 2"/>
              <a:gd name="T27" fmla="*/ 2 h 2"/>
              <a:gd name="T28" fmla="*/ 0 w 2"/>
              <a:gd name="T29" fmla="*/ 2 h 2"/>
              <a:gd name="T30" fmla="*/ 0 w 2"/>
              <a:gd name="T31" fmla="*/ 2 h 2"/>
              <a:gd name="T32" fmla="*/ 0 w 2"/>
              <a:gd name="T33" fmla="*/ 2 h 2"/>
              <a:gd name="T34" fmla="*/ 0 w 2"/>
              <a:gd name="T35" fmla="*/ 2 h 2"/>
              <a:gd name="T36" fmla="*/ 0 w 2"/>
              <a:gd name="T37" fmla="*/ 2 h 2"/>
              <a:gd name="T38" fmla="*/ 2 w 2"/>
              <a:gd name="T39" fmla="*/ 2 h 2"/>
              <a:gd name="T40" fmla="*/ 2 w 2"/>
              <a:gd name="T41" fmla="*/ 2 h 2"/>
              <a:gd name="T42" fmla="*/ 2 w 2"/>
              <a:gd name="T43" fmla="*/ 2 h 2"/>
              <a:gd name="T44" fmla="*/ 2 w 2"/>
              <a:gd name="T45" fmla="*/ 2 h 2"/>
              <a:gd name="T46" fmla="*/ 2 w 2"/>
              <a:gd name="T47" fmla="*/ 2 h 2"/>
              <a:gd name="T48" fmla="*/ 0 w 2"/>
              <a:gd name="T49" fmla="*/ 0 h 2"/>
              <a:gd name="T50" fmla="*/ 0 w 2"/>
              <a:gd name="T51" fmla="*/ 2 h 2"/>
              <a:gd name="T52" fmla="*/ 0 w 2"/>
              <a:gd name="T53" fmla="*/ 2 h 2"/>
              <a:gd name="T54" fmla="*/ 0 w 2"/>
              <a:gd name="T55" fmla="*/ 2 h 2"/>
              <a:gd name="T56" fmla="*/ 2 w 2"/>
              <a:gd name="T57" fmla="*/ 2 h 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charset="0"/>
              <a:ea typeface="ＭＳ Ｐゴシック" charset="0"/>
            </a:endParaRPr>
          </a:p>
        </p:txBody>
      </p:sp>
      <p:sp>
        <p:nvSpPr>
          <p:cNvPr id="38" name="Freeform 1246"/>
          <p:cNvSpPr>
            <a:spLocks/>
          </p:cNvSpPr>
          <p:nvPr/>
        </p:nvSpPr>
        <p:spPr bwMode="auto">
          <a:xfrm>
            <a:off x="967318" y="547689"/>
            <a:ext cx="4233" cy="3175"/>
          </a:xfrm>
          <a:custGeom>
            <a:avLst/>
            <a:gdLst>
              <a:gd name="T0" fmla="*/ 0 w 2"/>
              <a:gd name="T1" fmla="*/ 2 h 2"/>
              <a:gd name="T2" fmla="*/ 0 w 2"/>
              <a:gd name="T3" fmla="*/ 2 h 2"/>
              <a:gd name="T4" fmla="*/ 2 w 2"/>
              <a:gd name="T5" fmla="*/ 0 h 2"/>
              <a:gd name="T6" fmla="*/ 2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2 h 2"/>
              <a:gd name="T14" fmla="*/ 0 w 2"/>
              <a:gd name="T15" fmla="*/ 2 h 2"/>
              <a:gd name="T16" fmla="*/ 2 w 2"/>
              <a:gd name="T17" fmla="*/ 0 h 2"/>
              <a:gd name="T18" fmla="*/ 2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2 h 2"/>
              <a:gd name="T48" fmla="*/ 0 w 2"/>
              <a:gd name="T49" fmla="*/ 2 h 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charset="0"/>
              <a:ea typeface="ＭＳ Ｐゴシック" charset="0"/>
            </a:endParaRPr>
          </a:p>
        </p:txBody>
      </p:sp>
      <p:sp>
        <p:nvSpPr>
          <p:cNvPr id="39" name="Freeform 1250"/>
          <p:cNvSpPr>
            <a:spLocks/>
          </p:cNvSpPr>
          <p:nvPr/>
        </p:nvSpPr>
        <p:spPr bwMode="auto">
          <a:xfrm>
            <a:off x="975785" y="530225"/>
            <a:ext cx="4233" cy="1588"/>
          </a:xfrm>
          <a:custGeom>
            <a:avLst/>
            <a:gdLst>
              <a:gd name="T0" fmla="*/ 2 w 2"/>
              <a:gd name="T1" fmla="*/ 0 h 1588"/>
              <a:gd name="T2" fmla="*/ 0 w 2"/>
              <a:gd name="T3" fmla="*/ 0 h 1588"/>
              <a:gd name="T4" fmla="*/ 2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charset="0"/>
              <a:ea typeface="ＭＳ Ｐゴシック" charset="0"/>
            </a:endParaRPr>
          </a:p>
        </p:txBody>
      </p:sp>
      <p:sp>
        <p:nvSpPr>
          <p:cNvPr id="40" name="Freeform 1252"/>
          <p:cNvSpPr>
            <a:spLocks/>
          </p:cNvSpPr>
          <p:nvPr/>
        </p:nvSpPr>
        <p:spPr bwMode="auto">
          <a:xfrm>
            <a:off x="975785" y="527050"/>
            <a:ext cx="4233" cy="7938"/>
          </a:xfrm>
          <a:custGeom>
            <a:avLst/>
            <a:gdLst>
              <a:gd name="T0" fmla="*/ 2 w 2"/>
              <a:gd name="T1" fmla="*/ 2 h 5"/>
              <a:gd name="T2" fmla="*/ 2 w 2"/>
              <a:gd name="T3" fmla="*/ 2 h 5"/>
              <a:gd name="T4" fmla="*/ 0 w 2"/>
              <a:gd name="T5" fmla="*/ 0 h 5"/>
              <a:gd name="T6" fmla="*/ 0 w 2"/>
              <a:gd name="T7" fmla="*/ 2 h 5"/>
              <a:gd name="T8" fmla="*/ 0 w 2"/>
              <a:gd name="T9" fmla="*/ 2 h 5"/>
              <a:gd name="T10" fmla="*/ 2 w 2"/>
              <a:gd name="T11" fmla="*/ 5 h 5"/>
              <a:gd name="T12" fmla="*/ 2 w 2"/>
              <a:gd name="T13" fmla="*/ 2 h 5"/>
              <a:gd name="T14" fmla="*/ 2 w 2"/>
              <a:gd name="T15" fmla="*/ 2 h 5"/>
              <a:gd name="T16" fmla="*/ 0 w 2"/>
              <a:gd name="T17" fmla="*/ 0 h 5"/>
              <a:gd name="T18" fmla="*/ 0 w 2"/>
              <a:gd name="T19" fmla="*/ 2 h 5"/>
              <a:gd name="T20" fmla="*/ 0 w 2"/>
              <a:gd name="T21" fmla="*/ 2 h 5"/>
              <a:gd name="T22" fmla="*/ 2 w 2"/>
              <a:gd name="T23" fmla="*/ 5 h 5"/>
              <a:gd name="T24" fmla="*/ 2 w 2"/>
              <a:gd name="T25" fmla="*/ 2 h 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5">
                <a:moveTo>
                  <a:pt x="2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charset="0"/>
              <a:ea typeface="ＭＳ Ｐゴシック" charset="0"/>
            </a:endParaRPr>
          </a:p>
        </p:txBody>
      </p:sp>
      <p:sp>
        <p:nvSpPr>
          <p:cNvPr id="41" name="Freeform 1255"/>
          <p:cNvSpPr>
            <a:spLocks/>
          </p:cNvSpPr>
          <p:nvPr/>
        </p:nvSpPr>
        <p:spPr bwMode="auto">
          <a:xfrm>
            <a:off x="950385" y="550864"/>
            <a:ext cx="4233" cy="1587"/>
          </a:xfrm>
          <a:custGeom>
            <a:avLst/>
            <a:gdLst>
              <a:gd name="T0" fmla="*/ 0 w 2"/>
              <a:gd name="T1" fmla="*/ 0 h 1587"/>
              <a:gd name="T2" fmla="*/ 2 w 2"/>
              <a:gd name="T3" fmla="*/ 0 h 1587"/>
              <a:gd name="T4" fmla="*/ 2 w 2"/>
              <a:gd name="T5" fmla="*/ 0 h 1587"/>
              <a:gd name="T6" fmla="*/ 2 w 2"/>
              <a:gd name="T7" fmla="*/ 0 h 1587"/>
              <a:gd name="T8" fmla="*/ 2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2 w 2"/>
              <a:gd name="T19" fmla="*/ 0 h 1587"/>
              <a:gd name="T20" fmla="*/ 2 w 2"/>
              <a:gd name="T21" fmla="*/ 0 h 1587"/>
              <a:gd name="T22" fmla="*/ 2 w 2"/>
              <a:gd name="T23" fmla="*/ 0 h 1587"/>
              <a:gd name="T24" fmla="*/ 2 w 2"/>
              <a:gd name="T25" fmla="*/ 0 h 1587"/>
              <a:gd name="T26" fmla="*/ 2 w 2"/>
              <a:gd name="T27" fmla="*/ 0 h 1587"/>
              <a:gd name="T28" fmla="*/ 2 w 2"/>
              <a:gd name="T29" fmla="*/ 0 h 1587"/>
              <a:gd name="T30" fmla="*/ 2 w 2"/>
              <a:gd name="T31" fmla="*/ 0 h 1587"/>
              <a:gd name="T32" fmla="*/ 2 w 2"/>
              <a:gd name="T33" fmla="*/ 0 h 1587"/>
              <a:gd name="T34" fmla="*/ 2 w 2"/>
              <a:gd name="T35" fmla="*/ 0 h 1587"/>
              <a:gd name="T36" fmla="*/ 2 w 2"/>
              <a:gd name="T37" fmla="*/ 0 h 1587"/>
              <a:gd name="T38" fmla="*/ 2 w 2"/>
              <a:gd name="T39" fmla="*/ 0 h 1587"/>
              <a:gd name="T40" fmla="*/ 2 w 2"/>
              <a:gd name="T41" fmla="*/ 0 h 1587"/>
              <a:gd name="T42" fmla="*/ 2 w 2"/>
              <a:gd name="T43" fmla="*/ 0 h 1587"/>
              <a:gd name="T44" fmla="*/ 2 w 2"/>
              <a:gd name="T45" fmla="*/ 0 h 1587"/>
              <a:gd name="T46" fmla="*/ 2 w 2"/>
              <a:gd name="T47" fmla="*/ 0 h 1587"/>
              <a:gd name="T48" fmla="*/ 2 w 2"/>
              <a:gd name="T49" fmla="*/ 0 h 1587"/>
              <a:gd name="T50" fmla="*/ 2 w 2"/>
              <a:gd name="T51" fmla="*/ 0 h 1587"/>
              <a:gd name="T52" fmla="*/ 2 w 2"/>
              <a:gd name="T53" fmla="*/ 0 h 1587"/>
              <a:gd name="T54" fmla="*/ 2 w 2"/>
              <a:gd name="T55" fmla="*/ 0 h 1587"/>
              <a:gd name="T56" fmla="*/ 2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w 2"/>
              <a:gd name="T63" fmla="*/ 0 h 158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charset="0"/>
              <a:ea typeface="ＭＳ Ｐゴシック" charset="0"/>
            </a:endParaRPr>
          </a:p>
        </p:txBody>
      </p:sp>
      <p:sp>
        <p:nvSpPr>
          <p:cNvPr id="42" name="Rectangle 1256"/>
          <p:cNvSpPr>
            <a:spLocks noChangeArrowheads="1"/>
          </p:cNvSpPr>
          <p:nvPr/>
        </p:nvSpPr>
        <p:spPr bwMode="auto">
          <a:xfrm>
            <a:off x="963085" y="550864"/>
            <a:ext cx="2116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en-US" sz="1300" dirty="0">
              <a:solidFill>
                <a:srgbClr val="021F43"/>
              </a:solidFill>
              <a:latin typeface="Trebuchet MS" charset="0"/>
              <a:ea typeface="ＭＳ Ｐゴシック" charset="0"/>
            </a:endParaRPr>
          </a:p>
        </p:txBody>
      </p:sp>
      <p:sp>
        <p:nvSpPr>
          <p:cNvPr id="43" name="Freeform 1258"/>
          <p:cNvSpPr>
            <a:spLocks/>
          </p:cNvSpPr>
          <p:nvPr/>
        </p:nvSpPr>
        <p:spPr bwMode="auto">
          <a:xfrm>
            <a:off x="963085" y="550864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charset="0"/>
              <a:ea typeface="ＭＳ Ｐゴシック" charset="0"/>
            </a:endParaRPr>
          </a:p>
        </p:txBody>
      </p:sp>
      <p:sp>
        <p:nvSpPr>
          <p:cNvPr id="44" name="Freeform 1266"/>
          <p:cNvSpPr>
            <a:spLocks/>
          </p:cNvSpPr>
          <p:nvPr/>
        </p:nvSpPr>
        <p:spPr bwMode="auto">
          <a:xfrm>
            <a:off x="971551" y="534989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w 1587"/>
              <a:gd name="T63" fmla="*/ 0 h 1587"/>
              <a:gd name="T64" fmla="*/ 0 w 1587"/>
              <a:gd name="T65" fmla="*/ 0 h 1587"/>
              <a:gd name="T66" fmla="*/ 0 w 1587"/>
              <a:gd name="T67" fmla="*/ 0 h 1587"/>
              <a:gd name="T68" fmla="*/ 0 w 1587"/>
              <a:gd name="T69" fmla="*/ 0 h 1587"/>
              <a:gd name="T70" fmla="*/ 0 w 1587"/>
              <a:gd name="T71" fmla="*/ 0 h 1587"/>
              <a:gd name="T72" fmla="*/ 0 w 1587"/>
              <a:gd name="T73" fmla="*/ 0 h 1587"/>
              <a:gd name="T74" fmla="*/ 0 w 1587"/>
              <a:gd name="T75" fmla="*/ 0 h 1587"/>
              <a:gd name="T76" fmla="*/ 0 w 1587"/>
              <a:gd name="T77" fmla="*/ 0 h 1587"/>
              <a:gd name="T78" fmla="*/ 0 w 1587"/>
              <a:gd name="T79" fmla="*/ 0 h 1587"/>
              <a:gd name="T80" fmla="*/ 0 w 1587"/>
              <a:gd name="T81" fmla="*/ 0 h 1587"/>
              <a:gd name="T82" fmla="*/ 0 w 1587"/>
              <a:gd name="T83" fmla="*/ 0 h 1587"/>
              <a:gd name="T84" fmla="*/ 0 w 1587"/>
              <a:gd name="T85" fmla="*/ 0 h 1587"/>
              <a:gd name="T86" fmla="*/ 0 w 1587"/>
              <a:gd name="T87" fmla="*/ 0 h 158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charset="0"/>
              <a:ea typeface="ＭＳ Ｐゴシック" charset="0"/>
            </a:endParaRPr>
          </a:p>
        </p:txBody>
      </p:sp>
      <p:sp>
        <p:nvSpPr>
          <p:cNvPr id="45" name="Freeform 1269"/>
          <p:cNvSpPr>
            <a:spLocks/>
          </p:cNvSpPr>
          <p:nvPr/>
        </p:nvSpPr>
        <p:spPr bwMode="auto">
          <a:xfrm>
            <a:off x="971552" y="530226"/>
            <a:ext cx="4233" cy="4763"/>
          </a:xfrm>
          <a:custGeom>
            <a:avLst/>
            <a:gdLst>
              <a:gd name="T0" fmla="*/ 0 w 2"/>
              <a:gd name="T1" fmla="*/ 3 h 3"/>
              <a:gd name="T2" fmla="*/ 2 w 2"/>
              <a:gd name="T3" fmla="*/ 0 h 3"/>
              <a:gd name="T4" fmla="*/ 2 w 2"/>
              <a:gd name="T5" fmla="*/ 0 h 3"/>
              <a:gd name="T6" fmla="*/ 2 w 2"/>
              <a:gd name="T7" fmla="*/ 0 h 3"/>
              <a:gd name="T8" fmla="*/ 2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3 h 3"/>
              <a:gd name="T16" fmla="*/ 0 w 2"/>
              <a:gd name="T17" fmla="*/ 3 h 3"/>
              <a:gd name="T18" fmla="*/ 2 w 2"/>
              <a:gd name="T19" fmla="*/ 0 h 3"/>
              <a:gd name="T20" fmla="*/ 2 w 2"/>
              <a:gd name="T21" fmla="*/ 0 h 3"/>
              <a:gd name="T22" fmla="*/ 0 w 2"/>
              <a:gd name="T23" fmla="*/ 0 h 3"/>
              <a:gd name="T24" fmla="*/ 0 w 2"/>
              <a:gd name="T25" fmla="*/ 0 h 3"/>
              <a:gd name="T26" fmla="*/ 0 w 2"/>
              <a:gd name="T27" fmla="*/ 0 h 3"/>
              <a:gd name="T28" fmla="*/ 0 w 2"/>
              <a:gd name="T29" fmla="*/ 0 h 3"/>
              <a:gd name="T30" fmla="*/ 0 w 2"/>
              <a:gd name="T31" fmla="*/ 0 h 3"/>
              <a:gd name="T32" fmla="*/ 0 w 2"/>
              <a:gd name="T33" fmla="*/ 0 h 3"/>
              <a:gd name="T34" fmla="*/ 0 w 2"/>
              <a:gd name="T35" fmla="*/ 0 h 3"/>
              <a:gd name="T36" fmla="*/ 0 w 2"/>
              <a:gd name="T37" fmla="*/ 0 h 3"/>
              <a:gd name="T38" fmla="*/ 0 w 2"/>
              <a:gd name="T39" fmla="*/ 3 h 3"/>
              <a:gd name="T40" fmla="*/ 0 w 2"/>
              <a:gd name="T41" fmla="*/ 3 h 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charset="0"/>
              <a:ea typeface="ＭＳ Ｐゴシック" charset="0"/>
            </a:endParaRPr>
          </a:p>
        </p:txBody>
      </p:sp>
      <p:sp>
        <p:nvSpPr>
          <p:cNvPr id="46" name="Line 1270"/>
          <p:cNvSpPr>
            <a:spLocks noChangeShapeType="1"/>
          </p:cNvSpPr>
          <p:nvPr/>
        </p:nvSpPr>
        <p:spPr bwMode="auto">
          <a:xfrm>
            <a:off x="971551" y="530225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charset="0"/>
              <a:ea typeface="ＭＳ Ｐゴシック" charset="0"/>
            </a:endParaRPr>
          </a:p>
        </p:txBody>
      </p:sp>
      <p:sp>
        <p:nvSpPr>
          <p:cNvPr id="47" name="Line 1271"/>
          <p:cNvSpPr>
            <a:spLocks noChangeShapeType="1"/>
          </p:cNvSpPr>
          <p:nvPr/>
        </p:nvSpPr>
        <p:spPr bwMode="auto">
          <a:xfrm>
            <a:off x="971551" y="530225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charset="0"/>
              <a:ea typeface="ＭＳ Ｐゴシック" charset="0"/>
            </a:endParaRPr>
          </a:p>
        </p:txBody>
      </p:sp>
      <p:sp>
        <p:nvSpPr>
          <p:cNvPr id="48" name="Rectangle 1272"/>
          <p:cNvSpPr>
            <a:spLocks noChangeArrowheads="1"/>
          </p:cNvSpPr>
          <p:nvPr/>
        </p:nvSpPr>
        <p:spPr bwMode="auto">
          <a:xfrm>
            <a:off x="971551" y="530225"/>
            <a:ext cx="2116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en-US" sz="1300" dirty="0">
              <a:solidFill>
                <a:srgbClr val="021F43"/>
              </a:solidFill>
              <a:latin typeface="Trebuchet MS" charset="0"/>
              <a:ea typeface="ＭＳ Ｐゴシック" charset="0"/>
            </a:endParaRPr>
          </a:p>
        </p:txBody>
      </p:sp>
      <p:sp>
        <p:nvSpPr>
          <p:cNvPr id="49" name="Rectangle 1273"/>
          <p:cNvSpPr>
            <a:spLocks noChangeArrowheads="1"/>
          </p:cNvSpPr>
          <p:nvPr/>
        </p:nvSpPr>
        <p:spPr bwMode="auto">
          <a:xfrm>
            <a:off x="971551" y="530225"/>
            <a:ext cx="2116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en-US" sz="1300" dirty="0">
              <a:solidFill>
                <a:srgbClr val="021F43"/>
              </a:solidFill>
              <a:latin typeface="Trebuchet MS" charset="0"/>
              <a:ea typeface="ＭＳ Ｐゴシック" charset="0"/>
            </a:endParaRPr>
          </a:p>
        </p:txBody>
      </p:sp>
      <p:sp>
        <p:nvSpPr>
          <p:cNvPr id="50" name="Line 1274"/>
          <p:cNvSpPr>
            <a:spLocks noChangeShapeType="1"/>
          </p:cNvSpPr>
          <p:nvPr/>
        </p:nvSpPr>
        <p:spPr bwMode="auto">
          <a:xfrm>
            <a:off x="971551" y="527050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charset="0"/>
              <a:ea typeface="ＭＳ Ｐゴシック" charset="0"/>
            </a:endParaRPr>
          </a:p>
        </p:txBody>
      </p:sp>
      <p:sp>
        <p:nvSpPr>
          <p:cNvPr id="51" name="Line 1275"/>
          <p:cNvSpPr>
            <a:spLocks noChangeShapeType="1"/>
          </p:cNvSpPr>
          <p:nvPr/>
        </p:nvSpPr>
        <p:spPr bwMode="auto">
          <a:xfrm>
            <a:off x="971551" y="527050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charset="0"/>
              <a:ea typeface="ＭＳ Ｐゴシック" charset="0"/>
            </a:endParaRPr>
          </a:p>
        </p:txBody>
      </p:sp>
      <p:sp>
        <p:nvSpPr>
          <p:cNvPr id="52" name="Freeform 1277"/>
          <p:cNvSpPr>
            <a:spLocks/>
          </p:cNvSpPr>
          <p:nvPr/>
        </p:nvSpPr>
        <p:spPr bwMode="auto">
          <a:xfrm>
            <a:off x="971551" y="523876"/>
            <a:ext cx="2116" cy="3175"/>
          </a:xfrm>
          <a:custGeom>
            <a:avLst/>
            <a:gdLst>
              <a:gd name="T0" fmla="*/ 0 w 1587"/>
              <a:gd name="T1" fmla="*/ 2 h 2"/>
              <a:gd name="T2" fmla="*/ 0 w 1587"/>
              <a:gd name="T3" fmla="*/ 2 h 2"/>
              <a:gd name="T4" fmla="*/ 0 w 1587"/>
              <a:gd name="T5" fmla="*/ 0 h 2"/>
              <a:gd name="T6" fmla="*/ 0 w 1587"/>
              <a:gd name="T7" fmla="*/ 2 h 2"/>
              <a:gd name="T8" fmla="*/ 0 w 1587"/>
              <a:gd name="T9" fmla="*/ 2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charset="0"/>
              <a:ea typeface="ＭＳ Ｐゴシック" charset="0"/>
            </a:endParaRPr>
          </a:p>
        </p:txBody>
      </p:sp>
      <p:sp>
        <p:nvSpPr>
          <p:cNvPr id="53" name="Freeform 1287"/>
          <p:cNvSpPr>
            <a:spLocks/>
          </p:cNvSpPr>
          <p:nvPr/>
        </p:nvSpPr>
        <p:spPr bwMode="auto">
          <a:xfrm>
            <a:off x="958852" y="514350"/>
            <a:ext cx="4233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2 h 2"/>
              <a:gd name="T4" fmla="*/ 2 w 2"/>
              <a:gd name="T5" fmla="*/ 2 h 2"/>
              <a:gd name="T6" fmla="*/ 2 w 2"/>
              <a:gd name="T7" fmla="*/ 2 h 2"/>
              <a:gd name="T8" fmla="*/ 2 w 2"/>
              <a:gd name="T9" fmla="*/ 2 h 2"/>
              <a:gd name="T10" fmla="*/ 2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2 h 2"/>
              <a:gd name="T18" fmla="*/ 0 w 2"/>
              <a:gd name="T19" fmla="*/ 2 h 2"/>
              <a:gd name="T20" fmla="*/ 0 w 2"/>
              <a:gd name="T21" fmla="*/ 2 h 2"/>
              <a:gd name="T22" fmla="*/ 0 w 2"/>
              <a:gd name="T23" fmla="*/ 2 h 2"/>
              <a:gd name="T24" fmla="*/ 2 w 2"/>
              <a:gd name="T25" fmla="*/ 2 h 2"/>
              <a:gd name="T26" fmla="*/ 2 w 2"/>
              <a:gd name="T27" fmla="*/ 2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charset="0"/>
              <a:ea typeface="ＭＳ Ｐゴシック" charset="0"/>
            </a:endParaRPr>
          </a:p>
        </p:txBody>
      </p:sp>
      <p:sp>
        <p:nvSpPr>
          <p:cNvPr id="54" name="Freeform 1290"/>
          <p:cNvSpPr>
            <a:spLocks/>
          </p:cNvSpPr>
          <p:nvPr/>
        </p:nvSpPr>
        <p:spPr bwMode="auto">
          <a:xfrm>
            <a:off x="958852" y="517526"/>
            <a:ext cx="4233" cy="3175"/>
          </a:xfrm>
          <a:custGeom>
            <a:avLst/>
            <a:gdLst>
              <a:gd name="T0" fmla="*/ 0 w 2"/>
              <a:gd name="T1" fmla="*/ 2 h 2"/>
              <a:gd name="T2" fmla="*/ 0 w 2"/>
              <a:gd name="T3" fmla="*/ 2 h 2"/>
              <a:gd name="T4" fmla="*/ 2 w 2"/>
              <a:gd name="T5" fmla="*/ 2 h 2"/>
              <a:gd name="T6" fmla="*/ 2 w 2"/>
              <a:gd name="T7" fmla="*/ 2 h 2"/>
              <a:gd name="T8" fmla="*/ 2 w 2"/>
              <a:gd name="T9" fmla="*/ 2 h 2"/>
              <a:gd name="T10" fmla="*/ 2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2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2 h 2"/>
              <a:gd name="T32" fmla="*/ 0 w 2"/>
              <a:gd name="T33" fmla="*/ 2 h 2"/>
              <a:gd name="T34" fmla="*/ 0 w 2"/>
              <a:gd name="T35" fmla="*/ 2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0 h 2"/>
              <a:gd name="T48" fmla="*/ 0 w 2"/>
              <a:gd name="T49" fmla="*/ 2 h 2"/>
              <a:gd name="T50" fmla="*/ 2 w 2"/>
              <a:gd name="T51" fmla="*/ 2 h 2"/>
              <a:gd name="T52" fmla="*/ 2 w 2"/>
              <a:gd name="T53" fmla="*/ 0 h 2"/>
              <a:gd name="T54" fmla="*/ 2 w 2"/>
              <a:gd name="T55" fmla="*/ 0 h 2"/>
              <a:gd name="T56" fmla="*/ 0 w 2"/>
              <a:gd name="T57" fmla="*/ 0 h 2"/>
              <a:gd name="T58" fmla="*/ 0 w 2"/>
              <a:gd name="T59" fmla="*/ 0 h 2"/>
              <a:gd name="T60" fmla="*/ 0 w 2"/>
              <a:gd name="T61" fmla="*/ 2 h 2"/>
              <a:gd name="T62" fmla="*/ 0 w 2"/>
              <a:gd name="T63" fmla="*/ 2 h 2"/>
              <a:gd name="T64" fmla="*/ 2 w 2"/>
              <a:gd name="T65" fmla="*/ 2 h 2"/>
              <a:gd name="T66" fmla="*/ 2 w 2"/>
              <a:gd name="T67" fmla="*/ 2 h 2"/>
              <a:gd name="T68" fmla="*/ 0 w 2"/>
              <a:gd name="T69" fmla="*/ 2 h 2"/>
              <a:gd name="T70" fmla="*/ 0 w 2"/>
              <a:gd name="T71" fmla="*/ 2 h 2"/>
              <a:gd name="T72" fmla="*/ 0 w 2"/>
              <a:gd name="T73" fmla="*/ 2 h 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charset="0"/>
              <a:ea typeface="ＭＳ Ｐゴシック" charset="0"/>
            </a:endParaRPr>
          </a:p>
        </p:txBody>
      </p:sp>
      <p:sp>
        <p:nvSpPr>
          <p:cNvPr id="55" name="Rectangle 1335"/>
          <p:cNvSpPr>
            <a:spLocks noChangeArrowheads="1"/>
          </p:cNvSpPr>
          <p:nvPr/>
        </p:nvSpPr>
        <p:spPr bwMode="auto">
          <a:xfrm>
            <a:off x="624418" y="508000"/>
            <a:ext cx="2116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en-US" sz="1300" dirty="0">
              <a:solidFill>
                <a:srgbClr val="021F43"/>
              </a:solidFill>
              <a:latin typeface="Trebuchet MS" charset="0"/>
              <a:ea typeface="ＭＳ Ｐゴシック" charset="0"/>
            </a:endParaRPr>
          </a:p>
        </p:txBody>
      </p:sp>
      <p:sp>
        <p:nvSpPr>
          <p:cNvPr id="56" name="Rectangle 1336"/>
          <p:cNvSpPr>
            <a:spLocks noChangeArrowheads="1"/>
          </p:cNvSpPr>
          <p:nvPr/>
        </p:nvSpPr>
        <p:spPr bwMode="auto">
          <a:xfrm>
            <a:off x="632885" y="495300"/>
            <a:ext cx="2116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en-US" sz="1300" dirty="0">
              <a:solidFill>
                <a:srgbClr val="021F43"/>
              </a:solidFill>
              <a:latin typeface="Trebuchet MS" charset="0"/>
              <a:ea typeface="ＭＳ Ｐゴシック" charset="0"/>
            </a:endParaRPr>
          </a:p>
        </p:txBody>
      </p:sp>
      <p:sp>
        <p:nvSpPr>
          <p:cNvPr id="57" name="Rectangle 1337"/>
          <p:cNvSpPr>
            <a:spLocks noChangeArrowheads="1"/>
          </p:cNvSpPr>
          <p:nvPr/>
        </p:nvSpPr>
        <p:spPr bwMode="auto">
          <a:xfrm>
            <a:off x="632885" y="495300"/>
            <a:ext cx="2116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en-US" sz="1300" dirty="0">
              <a:solidFill>
                <a:srgbClr val="021F43"/>
              </a:solidFill>
              <a:latin typeface="Trebuchet MS" charset="0"/>
              <a:ea typeface="ＭＳ Ｐゴシック" charset="0"/>
            </a:endParaRPr>
          </a:p>
        </p:txBody>
      </p:sp>
      <p:sp>
        <p:nvSpPr>
          <p:cNvPr id="58" name="Rectangle 1340"/>
          <p:cNvSpPr>
            <a:spLocks noChangeArrowheads="1"/>
          </p:cNvSpPr>
          <p:nvPr/>
        </p:nvSpPr>
        <p:spPr bwMode="auto">
          <a:xfrm>
            <a:off x="624418" y="508000"/>
            <a:ext cx="2116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en-US" sz="1300" dirty="0">
              <a:solidFill>
                <a:srgbClr val="021F43"/>
              </a:solidFill>
              <a:latin typeface="Trebuchet MS" charset="0"/>
              <a:ea typeface="ＭＳ Ｐゴシック" charset="0"/>
            </a:endParaRPr>
          </a:p>
        </p:txBody>
      </p:sp>
      <p:sp>
        <p:nvSpPr>
          <p:cNvPr id="59" name="Rectangle 1341"/>
          <p:cNvSpPr>
            <a:spLocks noChangeArrowheads="1"/>
          </p:cNvSpPr>
          <p:nvPr/>
        </p:nvSpPr>
        <p:spPr bwMode="auto">
          <a:xfrm>
            <a:off x="624418" y="508000"/>
            <a:ext cx="2116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en-US" sz="1300" dirty="0">
              <a:solidFill>
                <a:srgbClr val="021F43"/>
              </a:solidFill>
              <a:latin typeface="Trebuchet MS" charset="0"/>
              <a:ea typeface="ＭＳ Ｐゴシック" charset="0"/>
            </a:endParaRPr>
          </a:p>
        </p:txBody>
      </p:sp>
      <p:sp>
        <p:nvSpPr>
          <p:cNvPr id="60" name="Rectangle 1342"/>
          <p:cNvSpPr>
            <a:spLocks noChangeArrowheads="1"/>
          </p:cNvSpPr>
          <p:nvPr/>
        </p:nvSpPr>
        <p:spPr bwMode="auto">
          <a:xfrm>
            <a:off x="624418" y="508000"/>
            <a:ext cx="2116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en-US" sz="1300" dirty="0">
              <a:solidFill>
                <a:srgbClr val="021F43"/>
              </a:solidFill>
              <a:latin typeface="Trebuchet MS" charset="0"/>
              <a:ea typeface="ＭＳ Ｐゴシック" charset="0"/>
            </a:endParaRPr>
          </a:p>
        </p:txBody>
      </p:sp>
      <p:sp>
        <p:nvSpPr>
          <p:cNvPr id="61" name="Rectangle 1343"/>
          <p:cNvSpPr>
            <a:spLocks noChangeArrowheads="1"/>
          </p:cNvSpPr>
          <p:nvPr/>
        </p:nvSpPr>
        <p:spPr bwMode="auto">
          <a:xfrm>
            <a:off x="624418" y="508000"/>
            <a:ext cx="2116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en-US" sz="1300" dirty="0">
              <a:solidFill>
                <a:srgbClr val="021F43"/>
              </a:solidFill>
              <a:latin typeface="Trebuchet MS" charset="0"/>
              <a:ea typeface="ＭＳ Ｐゴシック" charset="0"/>
            </a:endParaRPr>
          </a:p>
        </p:txBody>
      </p:sp>
      <p:sp>
        <p:nvSpPr>
          <p:cNvPr id="62" name="Rectangle 1344"/>
          <p:cNvSpPr>
            <a:spLocks noChangeArrowheads="1"/>
          </p:cNvSpPr>
          <p:nvPr/>
        </p:nvSpPr>
        <p:spPr bwMode="auto">
          <a:xfrm>
            <a:off x="620185" y="485776"/>
            <a:ext cx="2116" cy="3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en-US" sz="1300" dirty="0">
              <a:solidFill>
                <a:srgbClr val="021F43"/>
              </a:solidFill>
              <a:latin typeface="Trebuchet MS" charset="0"/>
              <a:ea typeface="ＭＳ Ｐゴシック" charset="0"/>
            </a:endParaRPr>
          </a:p>
        </p:txBody>
      </p:sp>
      <p:sp>
        <p:nvSpPr>
          <p:cNvPr id="63" name="Rectangle 63"/>
          <p:cNvSpPr>
            <a:spLocks noChangeArrowheads="1"/>
          </p:cNvSpPr>
          <p:nvPr/>
        </p:nvSpPr>
        <p:spPr bwMode="auto">
          <a:xfrm>
            <a:off x="8951384" y="4308476"/>
            <a:ext cx="3240616" cy="18256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en-US" sz="1300" dirty="0">
              <a:solidFill>
                <a:srgbClr val="C8BB7E"/>
              </a:solidFill>
              <a:latin typeface="Trebuchet MS" charset="0"/>
              <a:ea typeface="ＭＳ Ｐゴシック" charset="0"/>
            </a:endParaRPr>
          </a:p>
        </p:txBody>
      </p:sp>
      <p:sp>
        <p:nvSpPr>
          <p:cNvPr id="64" name="Rectangle 64"/>
          <p:cNvSpPr>
            <a:spLocks noChangeArrowheads="1"/>
          </p:cNvSpPr>
          <p:nvPr/>
        </p:nvSpPr>
        <p:spPr bwMode="auto">
          <a:xfrm>
            <a:off x="1" y="4310063"/>
            <a:ext cx="9302751" cy="182562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en-US" sz="1300" dirty="0">
              <a:solidFill>
                <a:prstClr val="white"/>
              </a:solidFill>
              <a:latin typeface="Trebuchet MS" charset="0"/>
              <a:ea typeface="ＭＳ Ｐゴシック" charset="0"/>
            </a:endParaRPr>
          </a:p>
        </p:txBody>
      </p:sp>
      <p:sp>
        <p:nvSpPr>
          <p:cNvPr id="330" name="Title 329"/>
          <p:cNvSpPr>
            <a:spLocks noGrp="1"/>
          </p:cNvSpPr>
          <p:nvPr>
            <p:ph type="title"/>
          </p:nvPr>
        </p:nvSpPr>
        <p:spPr>
          <a:xfrm>
            <a:off x="2016831" y="1189790"/>
            <a:ext cx="9295741" cy="1822161"/>
          </a:xfrm>
        </p:spPr>
        <p:txBody>
          <a:bodyPr anchor="b"/>
          <a:lstStyle>
            <a:lvl1pPr>
              <a:lnSpc>
                <a:spcPct val="100000"/>
              </a:lnSpc>
              <a:spcBef>
                <a:spcPts val="0"/>
              </a:spcBef>
              <a:defRPr sz="3600" b="1" baseline="0">
                <a:solidFill>
                  <a:srgbClr val="021F4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2" name="Text Placeholder 331"/>
          <p:cNvSpPr>
            <a:spLocks noGrp="1"/>
          </p:cNvSpPr>
          <p:nvPr>
            <p:ph type="body" sz="quarter" idx="13"/>
          </p:nvPr>
        </p:nvSpPr>
        <p:spPr>
          <a:xfrm>
            <a:off x="2033564" y="3000005"/>
            <a:ext cx="9279009" cy="87588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400" b="0" i="0" cap="all" baseline="0">
                <a:solidFill>
                  <a:srgbClr val="021F43"/>
                </a:solidFill>
                <a:latin typeface="+mn-lt"/>
                <a:cs typeface="Andes ExtraLight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5" name="Rectangle 1028"/>
          <p:cNvSpPr>
            <a:spLocks noGrp="1" noChangeArrowheads="1"/>
          </p:cNvSpPr>
          <p:nvPr>
            <p:ph type="dt" sz="half" idx="15"/>
          </p:nvPr>
        </p:nvSpPr>
        <p:spPr>
          <a:xfrm>
            <a:off x="7573434" y="6107114"/>
            <a:ext cx="3750733" cy="306387"/>
          </a:xfrm>
          <a:prstGeom prst="rect">
            <a:avLst/>
          </a:prstGeom>
        </p:spPr>
        <p:txBody>
          <a:bodyPr rIns="0"/>
          <a:lstStyle>
            <a:lvl1pPr algn="r">
              <a:defRPr b="0" i="0" smtClean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6B3FB7-3393-403A-BECD-D0B3F8AA821E}" type="datetime4">
              <a:rPr lang="en-US" sz="1600">
                <a:solidFill>
                  <a:srgbClr val="021F43"/>
                </a:solidFill>
                <a:ea typeface="ＭＳ Ｐゴシック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March 1, 2022</a:t>
            </a:fld>
            <a:endParaRPr lang="en-US" sz="1600" dirty="0">
              <a:solidFill>
                <a:srgbClr val="021F43"/>
              </a:solidFill>
              <a:ea typeface="ＭＳ Ｐゴシック" charset="0"/>
            </a:endParaRPr>
          </a:p>
        </p:txBody>
      </p:sp>
      <p:sp>
        <p:nvSpPr>
          <p:cNvPr id="66" name="Footer Placeholder 1"/>
          <p:cNvSpPr>
            <a:spLocks noGrp="1"/>
          </p:cNvSpPr>
          <p:nvPr>
            <p:ph type="ftr" sz="quarter" idx="16"/>
          </p:nvPr>
        </p:nvSpPr>
        <p:spPr>
          <a:xfrm>
            <a:off x="1919818" y="6416676"/>
            <a:ext cx="9419167" cy="301625"/>
          </a:xfrm>
        </p:spPr>
        <p:txBody>
          <a:bodyPr rIns="0" anchor="t" anchorCtr="0"/>
          <a:lstStyle>
            <a:lvl1pPr>
              <a:defRPr b="0" dirty="0" smtClean="0"/>
            </a:lvl1pPr>
          </a:lstStyle>
          <a:p>
            <a:pPr>
              <a:defRPr/>
            </a:pPr>
            <a:r>
              <a:rPr lang="en-US"/>
              <a:t>Footer</a:t>
            </a:r>
            <a:endParaRPr lang="en-US"/>
          </a:p>
        </p:txBody>
      </p:sp>
      <p:sp>
        <p:nvSpPr>
          <p:cNvPr id="67" name="Text Placeholder 331"/>
          <p:cNvSpPr>
            <a:spLocks noGrp="1"/>
          </p:cNvSpPr>
          <p:nvPr>
            <p:ph type="body" sz="quarter" idx="14"/>
          </p:nvPr>
        </p:nvSpPr>
        <p:spPr>
          <a:xfrm>
            <a:off x="7576097" y="4699002"/>
            <a:ext cx="3761560" cy="1393637"/>
          </a:xfrm>
        </p:spPr>
        <p:txBody>
          <a:bodyPr anchor="b"/>
          <a:lstStyle>
            <a:lvl1pPr algn="r">
              <a:lnSpc>
                <a:spcPct val="100000"/>
              </a:lnSpc>
              <a:defRPr sz="1400" b="0" i="0" baseline="0">
                <a:solidFill>
                  <a:schemeClr val="tx1"/>
                </a:solidFill>
                <a:latin typeface="+mn-lt"/>
                <a:cs typeface="Arial"/>
              </a:defRPr>
            </a:lvl1pPr>
            <a:lvl2pPr algn="r">
              <a:defRPr sz="1400" b="0" i="0">
                <a:latin typeface="+mn-l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  <a:p>
            <a:pPr marL="0" marR="0" lvl="1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SzTx/>
              <a:buFontTx/>
              <a:buNone/>
              <a:tabLst/>
              <a:defRPr/>
            </a:pPr>
            <a:r>
              <a:rPr lang="en-US"/>
              <a:t>Second level</a:t>
            </a:r>
          </a:p>
        </p:txBody>
      </p:sp>
      <p:pic>
        <p:nvPicPr>
          <p:cNvPr id="69" name="Picture 68">
            <a:extLst>
              <a:ext uri="{FF2B5EF4-FFF2-40B4-BE49-F238E27FC236}">
                <a16:creationId xmlns="" xmlns:a16="http://schemas.microsoft.com/office/drawing/2014/main" id="{3B5EBE22-4D9C-43AC-8FEB-51F14A13A337}"/>
              </a:ext>
            </a:extLst>
          </p:cNvPr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6884" y="4816662"/>
            <a:ext cx="4198299" cy="822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776744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C1D8F-2D97-4C02-B6AF-437DFD3FBC36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79424-D1D6-412C-8C96-C967648C2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74073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C1D8F-2D97-4C02-B6AF-437DFD3FBC36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79424-D1D6-412C-8C96-C967648C2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48598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C1D8F-2D97-4C02-B6AF-437DFD3FBC36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79424-D1D6-412C-8C96-C967648C2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28884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782E16-99D3-D743-B442-BEC2B47D571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724117"/>
      </p:ext>
    </p:extLst>
  </p:cSld>
  <p:clrMapOvr>
    <a:masterClrMapping/>
  </p:clrMapOvr>
  <p:hf hdr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782E16-99D3-D743-B442-BEC2B47D571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738880"/>
      </p:ext>
    </p:extLst>
  </p:cSld>
  <p:clrMapOvr>
    <a:masterClrMapping/>
  </p:clrMapOvr>
  <p:hf hdr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782E16-99D3-D743-B442-BEC2B47D571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182147"/>
      </p:ext>
    </p:extLst>
  </p:cSld>
  <p:clrMapOvr>
    <a:masterClrMapping/>
  </p:clrMapOvr>
  <p:hf hdr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782E16-99D3-D743-B442-BEC2B47D571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244637"/>
      </p:ext>
    </p:extLst>
  </p:cSld>
  <p:clrMapOvr>
    <a:masterClrMapping/>
  </p:clrMapOvr>
  <p:hf hdr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782E16-99D3-D743-B442-BEC2B47D571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26141"/>
      </p:ext>
    </p:extLst>
  </p:cSld>
  <p:clrMapOvr>
    <a:masterClrMapping/>
  </p:clrMapOvr>
  <p:hf hdr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782E16-99D3-D743-B442-BEC2B47D571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993338"/>
      </p:ext>
    </p:extLst>
  </p:cSld>
  <p:clrMapOvr>
    <a:masterClrMapping/>
  </p:clrMapOvr>
  <p:hf hdr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Footer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782E16-99D3-D743-B442-BEC2B47D571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780934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ne 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9"/>
          <p:cNvSpPr>
            <a:spLocks noChangeArrowheads="1"/>
          </p:cNvSpPr>
          <p:nvPr userDrawn="1"/>
        </p:nvSpPr>
        <p:spPr bwMode="auto">
          <a:xfrm>
            <a:off x="0" y="476"/>
            <a:ext cx="12192000" cy="18288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en-US" sz="1300" dirty="0">
              <a:solidFill>
                <a:prstClr val="white"/>
              </a:solidFill>
              <a:latin typeface="Trebuchet MS" charset="0"/>
              <a:ea typeface="ＭＳ Ｐゴシック" charset="0"/>
            </a:endParaRPr>
          </a:p>
        </p:txBody>
      </p:sp>
      <p:sp>
        <p:nvSpPr>
          <p:cNvPr id="4" name="Slide Number Placeholder 5"/>
          <p:cNvSpPr txBox="1">
            <a:spLocks/>
          </p:cNvSpPr>
          <p:nvPr userDrawn="1"/>
        </p:nvSpPr>
        <p:spPr bwMode="auto">
          <a:xfrm>
            <a:off x="5555093" y="6370322"/>
            <a:ext cx="1068271" cy="358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91440" rIns="91440" bIns="9144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100" b="0" kern="1200" smtClean="0">
                <a:solidFill>
                  <a:srgbClr val="7F7F7F"/>
                </a:solidFill>
                <a:latin typeface="Arial"/>
                <a:ea typeface="+mn-ea"/>
                <a:cs typeface="Arial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1600" b="1" kern="120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1600" b="1" kern="120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1600" b="1" kern="120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1600" b="1" kern="120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fld id="{81984BD3-7E3B-4A9D-ACB3-626F0CFCC687}" type="slidenum">
              <a:rPr lang="en-US" sz="12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US" sz="12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080A36D3-7BB8-47FF-9BE2-B8C55A2EE68D}"/>
              </a:ext>
            </a:extLst>
          </p:cNvPr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12031" y="6305702"/>
            <a:ext cx="2609850" cy="487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4808096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782E16-99D3-D743-B442-BEC2B47D571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383382"/>
      </p:ext>
    </p:extLst>
  </p:cSld>
  <p:clrMapOvr>
    <a:masterClrMapping/>
  </p:clrMapOvr>
  <p:hf hdr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782E16-99D3-D743-B442-BEC2B47D571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551709"/>
      </p:ext>
    </p:extLst>
  </p:cSld>
  <p:clrMapOvr>
    <a:masterClrMapping/>
  </p:clrMapOvr>
  <p:hf hdr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782E16-99D3-D743-B442-BEC2B47D571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282494"/>
      </p:ext>
    </p:extLst>
  </p:cSld>
  <p:clrMapOvr>
    <a:masterClrMapping/>
  </p:clrMapOvr>
  <p:hf hdr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782E16-99D3-D743-B442-BEC2B47D571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49674936"/>
      </p:ext>
    </p:extLst>
  </p:cSld>
  <p:clrMapOvr>
    <a:masterClrMapping/>
  </p:clrMapOvr>
  <p:hf hdr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782E16-99D3-D743-B442-BEC2B47D571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213409"/>
      </p:ext>
    </p:extLst>
  </p:cSld>
  <p:clrMapOvr>
    <a:masterClrMapping/>
  </p:clrMapOvr>
  <p:hf hdr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782E16-99D3-D743-B442-BEC2B47D571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80930160"/>
      </p:ext>
    </p:extLst>
  </p:cSld>
  <p:clrMapOvr>
    <a:masterClrMapping/>
  </p:clrMapOvr>
  <p:hf hdr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782E16-99D3-D743-B442-BEC2B47D571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009303"/>
      </p:ext>
    </p:extLst>
  </p:cSld>
  <p:clrMapOvr>
    <a:masterClrMapping/>
  </p:clrMapOvr>
  <p:hf hdr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782E16-99D3-D743-B442-BEC2B47D571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525363"/>
      </p:ext>
    </p:extLst>
  </p:cSld>
  <p:clrMapOvr>
    <a:masterClrMapping/>
  </p:clrMapOvr>
  <p:hf hdr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782E16-99D3-D743-B442-BEC2B47D571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494438"/>
      </p:ext>
    </p:extLst>
  </p:cSld>
  <p:clrMapOvr>
    <a:masterClrMapping/>
  </p:clrMapOvr>
  <p:hf hdr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ne 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9"/>
          <p:cNvSpPr>
            <a:spLocks noChangeArrowheads="1"/>
          </p:cNvSpPr>
          <p:nvPr userDrawn="1"/>
        </p:nvSpPr>
        <p:spPr bwMode="auto">
          <a:xfrm>
            <a:off x="0" y="476"/>
            <a:ext cx="12192000" cy="18288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en-US" sz="1300" dirty="0">
              <a:solidFill>
                <a:prstClr val="white"/>
              </a:solidFill>
              <a:latin typeface="Trebuchet MS" charset="0"/>
              <a:ea typeface="ＭＳ Ｐゴシック" charset="0"/>
            </a:endParaRPr>
          </a:p>
        </p:txBody>
      </p:sp>
      <p:sp>
        <p:nvSpPr>
          <p:cNvPr id="4" name="Slide Number Placeholder 5"/>
          <p:cNvSpPr txBox="1">
            <a:spLocks/>
          </p:cNvSpPr>
          <p:nvPr userDrawn="1"/>
        </p:nvSpPr>
        <p:spPr bwMode="auto">
          <a:xfrm>
            <a:off x="5555093" y="6370322"/>
            <a:ext cx="1068271" cy="358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91440" rIns="91440" bIns="9144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100" b="0" kern="1200" smtClean="0">
                <a:solidFill>
                  <a:srgbClr val="7F7F7F"/>
                </a:solidFill>
                <a:latin typeface="Arial"/>
                <a:ea typeface="+mn-ea"/>
                <a:cs typeface="Arial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1600" b="1" kern="120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1600" b="1" kern="120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1600" b="1" kern="120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1600" b="1" kern="120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fld id="{81984BD3-7E3B-4A9D-ACB3-626F0CFCC687}" type="slidenum">
              <a:rPr lang="en-US" sz="12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US" sz="12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080A36D3-7BB8-47FF-9BE2-B8C55A2EE68D}"/>
              </a:ext>
            </a:extLst>
          </p:cNvPr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12031" y="6305702"/>
            <a:ext cx="2609850" cy="487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17155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782E16-99D3-D743-B442-BEC2B47D57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Footer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243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21F43"/>
              </a:solidFill>
              <a:latin typeface="Trebuchet MS" charset="0"/>
              <a:ea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2934" y="6469799"/>
            <a:ext cx="2512484" cy="279400"/>
          </a:xfrm>
        </p:spPr>
        <p:txBody>
          <a:bodyPr/>
          <a:lstStyle>
            <a:lvl1pPr>
              <a:defRPr sz="1100" b="1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18118D2-0F8D-4602-A0D7-B1F86CBE2ABE}" type="slidenum">
              <a:rPr lang="en-US" smtClean="0">
                <a:solidFill>
                  <a:srgbClr val="021F43"/>
                </a:solidFill>
              </a:rPr>
              <a:pPr/>
              <a:t>‹#›</a:t>
            </a:fld>
            <a:endParaRPr lang="en-US">
              <a:solidFill>
                <a:srgbClr val="021F43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EE1E8A7B-6AB5-434E-8752-5504BB8C4FEF}"/>
              </a:ext>
            </a:extLst>
          </p:cNvPr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51437" y="6356351"/>
            <a:ext cx="2609850" cy="487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08958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E9AFB2D-0712-4F3C-8C92-0918853A4E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839BAE63-C0F5-4405-AFE9-E6A85CA404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AD1CD1D-6ACF-4FEF-8A90-C1B9E5CD9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6E8AC38-7C81-4214-B00B-6407FFD5178D}" type="datetime1">
              <a:rPr lang="ru-RU" sz="1600" b="1" smtClean="0">
                <a:solidFill>
                  <a:srgbClr val="021F43"/>
                </a:solidFill>
                <a:latin typeface="Trebuchet MS" charset="0"/>
                <a:ea typeface="ＭＳ Ｐゴシック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01.03.2022</a:t>
            </a:fld>
            <a:endParaRPr lang="ru-RU" sz="1600" b="1">
              <a:solidFill>
                <a:srgbClr val="021F43"/>
              </a:solidFill>
              <a:latin typeface="Trebuchet MS" charset="0"/>
              <a:ea typeface="ＭＳ Ｐゴシック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D3AC3F8-31AE-4B55-A42C-4E370E406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стр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D4605D5-0CBB-4ECD-AE15-85C0BF415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9C5B9-CAA1-44FF-9E6E-3B5AC024903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2260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C1D8F-2D97-4C02-B6AF-437DFD3FBC36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79424-D1D6-412C-8C96-C967648C2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2642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C1D8F-2D97-4C02-B6AF-437DFD3FBC36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79424-D1D6-412C-8C96-C967648C2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9436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C1D8F-2D97-4C02-B6AF-437DFD3FBC36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79424-D1D6-412C-8C96-C967648C2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469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9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6" Type="http://schemas.openxmlformats.org/officeDocument/2006/relationships/slideLayout" Target="../slideLayouts/slideLayout22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84"/>
          <p:cNvSpPr>
            <a:spLocks/>
          </p:cNvSpPr>
          <p:nvPr/>
        </p:nvSpPr>
        <p:spPr bwMode="auto">
          <a:xfrm flipH="1">
            <a:off x="10919884" y="6323014"/>
            <a:ext cx="465667" cy="534987"/>
          </a:xfrm>
          <a:custGeom>
            <a:avLst/>
            <a:gdLst>
              <a:gd name="T0" fmla="*/ 0 w 638"/>
              <a:gd name="T1" fmla="*/ 0 h 1194"/>
              <a:gd name="T2" fmla="*/ 38 w 638"/>
              <a:gd name="T3" fmla="*/ 110 h 1194"/>
              <a:gd name="T4" fmla="*/ 78 w 638"/>
              <a:gd name="T5" fmla="*/ 216 h 1194"/>
              <a:gd name="T6" fmla="*/ 106 w 638"/>
              <a:gd name="T7" fmla="*/ 304 h 1194"/>
              <a:gd name="T8" fmla="*/ 136 w 638"/>
              <a:gd name="T9" fmla="*/ 398 h 1194"/>
              <a:gd name="T10" fmla="*/ 164 w 638"/>
              <a:gd name="T11" fmla="*/ 506 h 1194"/>
              <a:gd name="T12" fmla="*/ 206 w 638"/>
              <a:gd name="T13" fmla="*/ 672 h 1194"/>
              <a:gd name="T14" fmla="*/ 236 w 638"/>
              <a:gd name="T15" fmla="*/ 788 h 1194"/>
              <a:gd name="T16" fmla="*/ 272 w 638"/>
              <a:gd name="T17" fmla="*/ 990 h 1194"/>
              <a:gd name="T18" fmla="*/ 286 w 638"/>
              <a:gd name="T19" fmla="*/ 1086 h 1194"/>
              <a:gd name="T20" fmla="*/ 302 w 638"/>
              <a:gd name="T21" fmla="*/ 1194 h 1194"/>
              <a:gd name="T22" fmla="*/ 638 w 638"/>
              <a:gd name="T23" fmla="*/ 1194 h 1194"/>
              <a:gd name="T24" fmla="*/ 624 w 638"/>
              <a:gd name="T25" fmla="*/ 1142 h 1194"/>
              <a:gd name="T26" fmla="*/ 598 w 638"/>
              <a:gd name="T27" fmla="*/ 1060 h 1194"/>
              <a:gd name="T28" fmla="*/ 572 w 638"/>
              <a:gd name="T29" fmla="*/ 980 h 1194"/>
              <a:gd name="T30" fmla="*/ 548 w 638"/>
              <a:gd name="T31" fmla="*/ 912 h 1194"/>
              <a:gd name="T32" fmla="*/ 494 w 638"/>
              <a:gd name="T33" fmla="*/ 784 h 1194"/>
              <a:gd name="T34" fmla="*/ 456 w 638"/>
              <a:gd name="T35" fmla="*/ 698 h 1194"/>
              <a:gd name="T36" fmla="*/ 424 w 638"/>
              <a:gd name="T37" fmla="*/ 626 h 1194"/>
              <a:gd name="T38" fmla="*/ 378 w 638"/>
              <a:gd name="T39" fmla="*/ 532 h 1194"/>
              <a:gd name="T40" fmla="*/ 340 w 638"/>
              <a:gd name="T41" fmla="*/ 470 h 1194"/>
              <a:gd name="T42" fmla="*/ 306 w 638"/>
              <a:gd name="T43" fmla="*/ 414 h 1194"/>
              <a:gd name="T44" fmla="*/ 268 w 638"/>
              <a:gd name="T45" fmla="*/ 342 h 1194"/>
              <a:gd name="T46" fmla="*/ 228 w 638"/>
              <a:gd name="T47" fmla="*/ 286 h 1194"/>
              <a:gd name="T48" fmla="*/ 174 w 638"/>
              <a:gd name="T49" fmla="*/ 210 h 1194"/>
              <a:gd name="T50" fmla="*/ 122 w 638"/>
              <a:gd name="T51" fmla="*/ 140 h 1194"/>
              <a:gd name="T52" fmla="*/ 58 w 638"/>
              <a:gd name="T53" fmla="*/ 52 h 1194"/>
              <a:gd name="T54" fmla="*/ 30 w 638"/>
              <a:gd name="T55" fmla="*/ 20 h 1194"/>
              <a:gd name="T56" fmla="*/ 0 w 638"/>
              <a:gd name="T57" fmla="*/ 0 h 119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638" h="1194">
                <a:moveTo>
                  <a:pt x="0" y="0"/>
                </a:moveTo>
                <a:lnTo>
                  <a:pt x="38" y="110"/>
                </a:lnTo>
                <a:lnTo>
                  <a:pt x="78" y="216"/>
                </a:lnTo>
                <a:lnTo>
                  <a:pt x="106" y="304"/>
                </a:lnTo>
                <a:lnTo>
                  <a:pt x="136" y="398"/>
                </a:lnTo>
                <a:lnTo>
                  <a:pt x="164" y="506"/>
                </a:lnTo>
                <a:lnTo>
                  <a:pt x="206" y="672"/>
                </a:lnTo>
                <a:lnTo>
                  <a:pt x="236" y="788"/>
                </a:lnTo>
                <a:lnTo>
                  <a:pt x="272" y="990"/>
                </a:lnTo>
                <a:lnTo>
                  <a:pt x="286" y="1086"/>
                </a:lnTo>
                <a:lnTo>
                  <a:pt x="302" y="1194"/>
                </a:lnTo>
                <a:lnTo>
                  <a:pt x="638" y="1194"/>
                </a:lnTo>
                <a:lnTo>
                  <a:pt x="624" y="1142"/>
                </a:lnTo>
                <a:lnTo>
                  <a:pt x="598" y="1060"/>
                </a:lnTo>
                <a:lnTo>
                  <a:pt x="572" y="980"/>
                </a:lnTo>
                <a:lnTo>
                  <a:pt x="548" y="912"/>
                </a:lnTo>
                <a:lnTo>
                  <a:pt x="494" y="784"/>
                </a:lnTo>
                <a:lnTo>
                  <a:pt x="456" y="698"/>
                </a:lnTo>
                <a:lnTo>
                  <a:pt x="424" y="626"/>
                </a:lnTo>
                <a:lnTo>
                  <a:pt x="378" y="532"/>
                </a:lnTo>
                <a:lnTo>
                  <a:pt x="340" y="470"/>
                </a:lnTo>
                <a:lnTo>
                  <a:pt x="306" y="414"/>
                </a:lnTo>
                <a:lnTo>
                  <a:pt x="268" y="342"/>
                </a:lnTo>
                <a:lnTo>
                  <a:pt x="228" y="286"/>
                </a:lnTo>
                <a:lnTo>
                  <a:pt x="174" y="210"/>
                </a:lnTo>
                <a:lnTo>
                  <a:pt x="122" y="140"/>
                </a:lnTo>
                <a:lnTo>
                  <a:pt x="58" y="52"/>
                </a:lnTo>
                <a:lnTo>
                  <a:pt x="30" y="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charset="0"/>
              <a:ea typeface="ＭＳ Ｐゴシック" charset="0"/>
            </a:endParaRPr>
          </a:p>
        </p:txBody>
      </p:sp>
      <p:sp>
        <p:nvSpPr>
          <p:cNvPr id="2051" name="Freeform 85"/>
          <p:cNvSpPr>
            <a:spLocks/>
          </p:cNvSpPr>
          <p:nvPr/>
        </p:nvSpPr>
        <p:spPr bwMode="auto">
          <a:xfrm flipH="1">
            <a:off x="11394017" y="6146800"/>
            <a:ext cx="328083" cy="165100"/>
          </a:xfrm>
          <a:custGeom>
            <a:avLst/>
            <a:gdLst>
              <a:gd name="T0" fmla="*/ 448 w 448"/>
              <a:gd name="T1" fmla="*/ 372 h 372"/>
              <a:gd name="T2" fmla="*/ 388 w 448"/>
              <a:gd name="T3" fmla="*/ 302 h 372"/>
              <a:gd name="T4" fmla="*/ 280 w 448"/>
              <a:gd name="T5" fmla="*/ 208 h 372"/>
              <a:gd name="T6" fmla="*/ 210 w 448"/>
              <a:gd name="T7" fmla="*/ 142 h 372"/>
              <a:gd name="T8" fmla="*/ 140 w 448"/>
              <a:gd name="T9" fmla="*/ 94 h 372"/>
              <a:gd name="T10" fmla="*/ 64 w 448"/>
              <a:gd name="T11" fmla="*/ 44 h 372"/>
              <a:gd name="T12" fmla="*/ 0 w 448"/>
              <a:gd name="T13" fmla="*/ 0 h 372"/>
              <a:gd name="T14" fmla="*/ 280 w 448"/>
              <a:gd name="T15" fmla="*/ 0 h 372"/>
              <a:gd name="T16" fmla="*/ 300 w 448"/>
              <a:gd name="T17" fmla="*/ 36 h 372"/>
              <a:gd name="T18" fmla="*/ 324 w 448"/>
              <a:gd name="T19" fmla="*/ 82 h 372"/>
              <a:gd name="T20" fmla="*/ 346 w 448"/>
              <a:gd name="T21" fmla="*/ 134 h 372"/>
              <a:gd name="T22" fmla="*/ 378 w 448"/>
              <a:gd name="T23" fmla="*/ 206 h 372"/>
              <a:gd name="T24" fmla="*/ 408 w 448"/>
              <a:gd name="T25" fmla="*/ 264 h 372"/>
              <a:gd name="T26" fmla="*/ 434 w 448"/>
              <a:gd name="T27" fmla="*/ 334 h 372"/>
              <a:gd name="T28" fmla="*/ 448 w 448"/>
              <a:gd name="T29" fmla="*/ 372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charset="0"/>
              <a:ea typeface="ＭＳ Ｐゴシック" charset="0"/>
            </a:endParaRPr>
          </a:p>
        </p:txBody>
      </p:sp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76252" y="301625"/>
            <a:ext cx="11281833" cy="120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1" y="1697039"/>
            <a:ext cx="11305116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Paragraph content</a:t>
            </a:r>
          </a:p>
          <a:p>
            <a:pPr lvl="1"/>
            <a:r>
              <a:rPr lang="en-US" dirty="0"/>
              <a:t>Bullets</a:t>
            </a:r>
          </a:p>
          <a:p>
            <a:pPr lvl="5"/>
            <a:r>
              <a:rPr lang="en-US" dirty="0"/>
              <a:t>Bullets</a:t>
            </a:r>
          </a:p>
          <a:p>
            <a:pPr lvl="3"/>
            <a:r>
              <a:rPr lang="en-US" dirty="0"/>
              <a:t>Bullets</a:t>
            </a:r>
          </a:p>
          <a:p>
            <a:pPr lvl="4"/>
            <a:r>
              <a:rPr lang="en-US" dirty="0"/>
              <a:t>Bullets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76251" y="6350001"/>
            <a:ext cx="7366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100" b="0" smtClean="0">
                <a:solidFill>
                  <a:srgbClr val="7F7F7F"/>
                </a:solidFill>
                <a:latin typeface="Arial"/>
                <a:ea typeface="+mn-ea"/>
                <a:cs typeface="Arial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782E16-99D3-D743-B442-BEC2B47D571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2055" name="TextBox 7"/>
          <p:cNvSpPr txBox="1">
            <a:spLocks noChangeArrowheads="1"/>
          </p:cNvSpPr>
          <p:nvPr/>
        </p:nvSpPr>
        <p:spPr bwMode="auto">
          <a:xfrm>
            <a:off x="11578167" y="6207125"/>
            <a:ext cx="1847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21F43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337734" y="6356351"/>
            <a:ext cx="76094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smtClean="0">
                <a:solidFill>
                  <a:srgbClr val="7F7F7F"/>
                </a:solidFill>
                <a:latin typeface="+mn-lt"/>
                <a:ea typeface="+mn-ea"/>
                <a:cs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Footer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617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buFont typeface="Arial" charset="0"/>
        <a:defRPr sz="2200" cap="none">
          <a:solidFill>
            <a:schemeClr val="tx1"/>
          </a:solidFill>
          <a:latin typeface="+mn-lt"/>
          <a:ea typeface="ＭＳ Ｐゴシック" charset="0"/>
          <a:cs typeface="Andes ExtraLight"/>
        </a:defRPr>
      </a:lvl1pPr>
      <a:lvl2pPr algn="l" rtl="0" eaLnBrk="0" fontAlgn="base" hangingPunct="0">
        <a:spcBef>
          <a:spcPct val="0"/>
        </a:spcBef>
        <a:spcAft>
          <a:spcPct val="0"/>
        </a:spcAft>
        <a:buFont typeface="Arial" charset="0"/>
        <a:defRPr sz="2200">
          <a:solidFill>
            <a:srgbClr val="595959"/>
          </a:solidFill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Font typeface="Arial" charset="0"/>
        <a:defRPr sz="2200">
          <a:solidFill>
            <a:srgbClr val="595959"/>
          </a:solidFill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Font typeface="Arial" charset="0"/>
        <a:defRPr sz="2200">
          <a:solidFill>
            <a:srgbClr val="595959"/>
          </a:solidFill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Font typeface="Arial" charset="0"/>
        <a:defRPr sz="2200">
          <a:solidFill>
            <a:srgbClr val="595959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9pPr>
    </p:titleStyle>
    <p:bodyStyle>
      <a:lvl1pPr algn="l" rtl="0" eaLnBrk="0" fontAlgn="base" hangingPunct="0">
        <a:lnSpc>
          <a:spcPct val="150000"/>
        </a:lnSpc>
        <a:spcBef>
          <a:spcPts val="1800"/>
        </a:spcBef>
        <a:spcAft>
          <a:spcPct val="0"/>
        </a:spcAft>
        <a:buClr>
          <a:srgbClr val="404040"/>
        </a:buClr>
        <a:defRPr>
          <a:solidFill>
            <a:srgbClr val="595959"/>
          </a:solidFill>
          <a:latin typeface="Arial"/>
          <a:ea typeface="ＭＳ Ｐゴシック" charset="0"/>
          <a:cs typeface="Arial"/>
        </a:defRPr>
      </a:lvl1pPr>
      <a:lvl2pPr marL="285750" indent="-28575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595959"/>
        </a:buClr>
        <a:buFont typeface="Arial" charset="0"/>
        <a:buChar char="•"/>
        <a:defRPr>
          <a:solidFill>
            <a:srgbClr val="595959"/>
          </a:solidFill>
          <a:latin typeface="Arial"/>
          <a:ea typeface="ＭＳ Ｐゴシック" charset="0"/>
          <a:cs typeface="Arial"/>
        </a:defRPr>
      </a:lvl2pPr>
      <a:lvl3pPr marL="285750" indent="-28575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chemeClr val="tx1"/>
        </a:buClr>
        <a:buFont typeface="Arial" charset="0"/>
        <a:buChar char="•"/>
        <a:defRPr>
          <a:solidFill>
            <a:schemeClr val="tx2"/>
          </a:solidFill>
          <a:latin typeface="Arial"/>
          <a:ea typeface="ＭＳ Ｐゴシック" charset="0"/>
          <a:cs typeface="Arial"/>
        </a:defRPr>
      </a:lvl3pPr>
      <a:lvl4pPr marL="831850" indent="-28575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595959"/>
        </a:buClr>
        <a:buFont typeface="Arial" charset="0"/>
        <a:buChar char="•"/>
        <a:defRPr>
          <a:solidFill>
            <a:srgbClr val="595959"/>
          </a:solidFill>
          <a:latin typeface="Arial"/>
          <a:ea typeface="ＭＳ Ｐゴシック" charset="0"/>
          <a:cs typeface="Arial"/>
        </a:defRPr>
      </a:lvl4pPr>
      <a:lvl5pPr marL="1196975" indent="-28575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595959"/>
        </a:buClr>
        <a:buFont typeface="Arial" charset="0"/>
        <a:buChar char="•"/>
        <a:defRPr>
          <a:solidFill>
            <a:srgbClr val="595959"/>
          </a:solidFill>
          <a:latin typeface="Arial"/>
          <a:ea typeface="ＭＳ Ｐゴシック" charset="0"/>
          <a:cs typeface="Arial"/>
        </a:defRPr>
      </a:lvl5pPr>
      <a:lvl6pPr marL="502920" indent="-228600" algn="l" rtl="0" fontAlgn="base">
        <a:spcBef>
          <a:spcPct val="20000"/>
        </a:spcBef>
        <a:spcAft>
          <a:spcPct val="0"/>
        </a:spcAft>
        <a:buClr>
          <a:schemeClr val="tx2">
            <a:lumMod val="65000"/>
            <a:lumOff val="35000"/>
          </a:schemeClr>
        </a:buClr>
        <a:buFont typeface="Arial"/>
        <a:buChar char="•"/>
        <a:defRPr sz="1800">
          <a:solidFill>
            <a:schemeClr val="tx2">
              <a:lumMod val="65000"/>
              <a:lumOff val="35000"/>
            </a:schemeClr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782E16-99D3-D743-B442-BEC2B47D571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305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  <p:sldLayoutId id="2147483734" r:id="rId13"/>
    <p:sldLayoutId id="2147483735" r:id="rId14"/>
    <p:sldLayoutId id="2147483736" r:id="rId15"/>
    <p:sldLayoutId id="2147483737" r:id="rId16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782E16-99D3-D743-B442-BEC2B47D571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216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  <p:sldLayoutId id="2147483755" r:id="rId17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3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75EA351-A86F-49F2-B366-82A95F1D67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8555" y="773723"/>
            <a:ext cx="8405446" cy="4374009"/>
          </a:xfrm>
        </p:spPr>
        <p:txBody>
          <a:bodyPr>
            <a:normAutofit/>
          </a:bodyPr>
          <a:lstStyle/>
          <a:p>
            <a:r>
              <a:rPr lang="ru-RU" dirty="0" smtClean="0"/>
              <a:t>Возможные варианты  </a:t>
            </a:r>
            <a:r>
              <a:rPr lang="ru-RU" dirty="0" err="1" smtClean="0"/>
              <a:t>энергоэффективной</a:t>
            </a:r>
            <a:r>
              <a:rPr lang="ru-RU" dirty="0" smtClean="0"/>
              <a:t> модернизации МКД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800" dirty="0" smtClean="0"/>
              <a:t>Сиваев Серей Борисович, профессор НИУ ВШЭ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28376715-383C-4F32-AD5F-F649B349F8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0585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A626BD3-BEF8-4C40-A926-622BE0D7F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621" y="365125"/>
            <a:ext cx="11217897" cy="1325563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cs typeface="Times New Roman" panose="02020603050405020304" pitchFamily="18" charset="0"/>
              </a:rPr>
              <a:t>ФЗ «Об организации выбросов парниковых газов»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AAE9AA6-4ACA-4188-9B25-83CCE51034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7266" y="1690688"/>
            <a:ext cx="10486534" cy="4486275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ru-RU" sz="2400" i="0" dirty="0" smtClean="0">
                <a:solidFill>
                  <a:srgbClr val="1E2229"/>
                </a:solidFill>
                <a:effectLst/>
                <a:latin typeface="Andes ExtraLight"/>
                <a:cs typeface="Times New Roman" panose="02020603050405020304" pitchFamily="18" charset="0"/>
              </a:rPr>
              <a:t>базовая задача: использовать механизмы углеродного регулирования для развития экономики и снижения негативного воздействия на окружающую природную среду (климат)</a:t>
            </a:r>
            <a:endParaRPr lang="ru-RU" sz="2400" i="0" dirty="0">
              <a:solidFill>
                <a:srgbClr val="1E2229"/>
              </a:solidFill>
              <a:effectLst/>
              <a:latin typeface="Andes ExtraLigh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308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B6DC6D1-8B90-46FA-AFE3-9E8C42624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608" y="365125"/>
            <a:ext cx="11434714" cy="914401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ndes ExtraLight"/>
                <a:ea typeface="Segoe UI Symbol" panose="020B0502040204020203" pitchFamily="34" charset="0"/>
                <a:cs typeface="Times New Roman" panose="02020603050405020304" pitchFamily="18" charset="0"/>
              </a:rPr>
              <a:t>Использование зеленых сертификатов </a:t>
            </a:r>
            <a:r>
              <a:rPr lang="ru-RU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ndes ExtraLight"/>
                <a:ea typeface="Segoe UI Symbol" panose="020B0502040204020203" pitchFamily="34" charset="0"/>
                <a:cs typeface="Times New Roman" panose="02020603050405020304" pitchFamily="18" charset="0"/>
              </a:rPr>
              <a:t>для финансирования </a:t>
            </a:r>
            <a:r>
              <a:rPr lang="ru-RU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ndes ExtraLight"/>
                <a:ea typeface="Segoe UI Symbol" panose="020B0502040204020203" pitchFamily="34" charset="0"/>
                <a:cs typeface="Times New Roman" panose="02020603050405020304" pitchFamily="18" charset="0"/>
              </a:rPr>
              <a:t>энергоэффективной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ndes ExtraLight"/>
                <a:ea typeface="Segoe UI Symbol" panose="020B0502040204020203" pitchFamily="34" charset="0"/>
                <a:cs typeface="Times New Roman" panose="02020603050405020304" pitchFamily="18" charset="0"/>
              </a:rPr>
              <a:t> модернизации  МКД</a:t>
            </a:r>
            <a:endParaRPr lang="ru-RU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ndes ExtraLight"/>
              <a:ea typeface="Segoe UI Symbol" panose="020B05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Блок-схема: несколько документов 3">
            <a:extLst>
              <a:ext uri="{FF2B5EF4-FFF2-40B4-BE49-F238E27FC236}">
                <a16:creationId xmlns:a16="http://schemas.microsoft.com/office/drawing/2014/main" xmlns="" id="{24C3513B-B2BF-4611-9C05-7874E313FF3C}"/>
              </a:ext>
            </a:extLst>
          </p:cNvPr>
          <p:cNvSpPr/>
          <p:nvPr/>
        </p:nvSpPr>
        <p:spPr>
          <a:xfrm>
            <a:off x="323518" y="3272529"/>
            <a:ext cx="2621436" cy="2070607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Организации (экспортеры) с высокими выбросами СО2 </a:t>
            </a:r>
          </a:p>
        </p:txBody>
      </p:sp>
      <p:sp>
        <p:nvSpPr>
          <p:cNvPr id="11" name="Прямоугольник: скругленные противолежащие углы 10">
            <a:extLst>
              <a:ext uri="{FF2B5EF4-FFF2-40B4-BE49-F238E27FC236}">
                <a16:creationId xmlns:a16="http://schemas.microsoft.com/office/drawing/2014/main" xmlns="" id="{7CF1A405-0F19-467C-A4A3-0C39E7CFA529}"/>
              </a:ext>
            </a:extLst>
          </p:cNvPr>
          <p:cNvSpPr/>
          <p:nvPr/>
        </p:nvSpPr>
        <p:spPr>
          <a:xfrm>
            <a:off x="2944954" y="1423447"/>
            <a:ext cx="2211508" cy="1101084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Верификатор (подтверждение сокращения СО2)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B8D7B4D2-2F07-46C6-92FE-E5533BBAD6B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1031" y="4351792"/>
            <a:ext cx="1119978" cy="1388773"/>
          </a:xfrm>
          <a:prstGeom prst="rect">
            <a:avLst/>
          </a:prstGeom>
        </p:spPr>
      </p:pic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B64BF342-4B4E-47BF-9F5E-7E96238318E3}"/>
              </a:ext>
            </a:extLst>
          </p:cNvPr>
          <p:cNvSpPr/>
          <p:nvPr/>
        </p:nvSpPr>
        <p:spPr>
          <a:xfrm>
            <a:off x="8891031" y="5841227"/>
            <a:ext cx="1222767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МКД</a:t>
            </a:r>
          </a:p>
        </p:txBody>
      </p:sp>
      <p:pic>
        <p:nvPicPr>
          <p:cNvPr id="10" name="Picture 14" descr="https://d30y9cdsu7xlg0.cloudfront.net/png/349516-200.png">
            <a:extLst>
              <a:ext uri="{FF2B5EF4-FFF2-40B4-BE49-F238E27FC236}">
                <a16:creationId xmlns:a16="http://schemas.microsoft.com/office/drawing/2014/main" xmlns="" id="{3485FA07-21C3-406A-BC5F-38457E1D09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18" y="2524531"/>
            <a:ext cx="1068535" cy="1293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75A399D4-9888-4470-81D2-6FFA35194E1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6057" y="2517554"/>
            <a:ext cx="957658" cy="101210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</p:pic>
      <p:pic>
        <p:nvPicPr>
          <p:cNvPr id="13" name="Picture 2" descr="C:\Users\Kuznetsov_YK\Pictures\Люди.jpg">
            <a:extLst>
              <a:ext uri="{FF2B5EF4-FFF2-40B4-BE49-F238E27FC236}">
                <a16:creationId xmlns:a16="http://schemas.microsoft.com/office/drawing/2014/main" xmlns="" id="{16D79588-C262-4D08-8BFC-E66286A142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0167062" y="5108343"/>
            <a:ext cx="1350024" cy="1012107"/>
          </a:xfrm>
          <a:prstGeom prst="rect">
            <a:avLst/>
          </a:prstGeom>
          <a:noFill/>
        </p:spPr>
      </p:pic>
      <p:pic>
        <p:nvPicPr>
          <p:cNvPr id="14" name="Picture 3" descr="C:\Users\Kuznetsov_YK\Pictures\Ремонтники_herramientAS.jpg">
            <a:extLst>
              <a:ext uri="{FF2B5EF4-FFF2-40B4-BE49-F238E27FC236}">
                <a16:creationId xmlns:a16="http://schemas.microsoft.com/office/drawing/2014/main" xmlns="" id="{3EDF34D7-5A76-40BE-8D63-9BAD2095C7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121645" y="4890013"/>
            <a:ext cx="1433041" cy="831106"/>
          </a:xfrm>
          <a:prstGeom prst="rect">
            <a:avLst/>
          </a:prstGeom>
          <a:noFill/>
        </p:spPr>
      </p:pic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10F36244-3A66-4E10-93E1-7105E677BA3C}"/>
              </a:ext>
            </a:extLst>
          </p:cNvPr>
          <p:cNvSpPr/>
          <p:nvPr/>
        </p:nvSpPr>
        <p:spPr>
          <a:xfrm>
            <a:off x="8890774" y="1519515"/>
            <a:ext cx="1944216" cy="864096"/>
          </a:xfrm>
          <a:prstGeom prst="rect">
            <a:avLst/>
          </a:prstGeom>
          <a:solidFill>
            <a:srgbClr val="0070C0"/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Управляющая компания, </a:t>
            </a:r>
            <a:br>
              <a:rPr lang="ru-RU" sz="1400" b="1" dirty="0" smtClean="0">
                <a:solidFill>
                  <a:schemeClr val="bg1"/>
                </a:solidFill>
              </a:rPr>
            </a:br>
            <a:r>
              <a:rPr lang="ru-RU" sz="1400" b="1" dirty="0" smtClean="0">
                <a:solidFill>
                  <a:schemeClr val="bg1"/>
                </a:solidFill>
              </a:rPr>
              <a:t>ТСЖ</a:t>
            </a:r>
            <a:endParaRPr lang="ru-RU" sz="1400" b="1" dirty="0">
              <a:solidFill>
                <a:schemeClr val="bg1"/>
              </a:solidFill>
            </a:endParaRPr>
          </a:p>
        </p:txBody>
      </p:sp>
      <p:cxnSp>
        <p:nvCxnSpPr>
          <p:cNvPr id="25" name="Соединитель: уступ 24">
            <a:extLst>
              <a:ext uri="{FF2B5EF4-FFF2-40B4-BE49-F238E27FC236}">
                <a16:creationId xmlns:a16="http://schemas.microsoft.com/office/drawing/2014/main" xmlns="" id="{27737AF6-1754-4481-8F21-0BD7FD3D1659}"/>
              </a:ext>
            </a:extLst>
          </p:cNvPr>
          <p:cNvCxnSpPr>
            <a:cxnSpLocks/>
          </p:cNvCxnSpPr>
          <p:nvPr/>
        </p:nvCxnSpPr>
        <p:spPr>
          <a:xfrm rot="10800000" flipV="1">
            <a:off x="1415875" y="2526711"/>
            <a:ext cx="1626366" cy="63136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55C6EA4D-AAB3-4499-B495-317DB57B7F14}"/>
              </a:ext>
            </a:extLst>
          </p:cNvPr>
          <p:cNvSpPr txBox="1"/>
          <p:nvPr/>
        </p:nvSpPr>
        <p:spPr>
          <a:xfrm>
            <a:off x="543826" y="1814160"/>
            <a:ext cx="2401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/>
              <a:t>Гарантирование сокращения СО</a:t>
            </a:r>
          </a:p>
        </p:txBody>
      </p:sp>
      <p:cxnSp>
        <p:nvCxnSpPr>
          <p:cNvPr id="38" name="Соединитель: уступ 37">
            <a:extLst>
              <a:ext uri="{FF2B5EF4-FFF2-40B4-BE49-F238E27FC236}">
                <a16:creationId xmlns:a16="http://schemas.microsoft.com/office/drawing/2014/main" xmlns="" id="{3D4259DE-9F4C-426B-8491-B34B336CCDB3}"/>
              </a:ext>
            </a:extLst>
          </p:cNvPr>
          <p:cNvCxnSpPr>
            <a:cxnSpLocks/>
          </p:cNvCxnSpPr>
          <p:nvPr/>
        </p:nvCxnSpPr>
        <p:spPr>
          <a:xfrm rot="16200000" flipV="1">
            <a:off x="9760952" y="4137919"/>
            <a:ext cx="1578683" cy="36216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Соединитель: уступ 39">
            <a:extLst>
              <a:ext uri="{FF2B5EF4-FFF2-40B4-BE49-F238E27FC236}">
                <a16:creationId xmlns:a16="http://schemas.microsoft.com/office/drawing/2014/main" xmlns="" id="{260B01A7-202C-4DC6-ADA5-00AA5A9232B3}"/>
              </a:ext>
            </a:extLst>
          </p:cNvPr>
          <p:cNvCxnSpPr>
            <a:cxnSpLocks/>
          </p:cNvCxnSpPr>
          <p:nvPr/>
        </p:nvCxnSpPr>
        <p:spPr>
          <a:xfrm flipV="1">
            <a:off x="2944954" y="3375081"/>
            <a:ext cx="7168579" cy="21355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E582CE0E-6B3F-4AB3-A011-32722E309425}"/>
              </a:ext>
            </a:extLst>
          </p:cNvPr>
          <p:cNvSpPr txBox="1"/>
          <p:nvPr/>
        </p:nvSpPr>
        <p:spPr>
          <a:xfrm>
            <a:off x="5346082" y="2662154"/>
            <a:ext cx="32601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/>
              <a:t>Оплата </a:t>
            </a:r>
            <a:r>
              <a:rPr lang="ru-RU" i="1" dirty="0" smtClean="0"/>
              <a:t>зеленых  </a:t>
            </a:r>
            <a:r>
              <a:rPr lang="ru-RU" i="1" dirty="0"/>
              <a:t>сертификатов  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7C3DEA5B-A28B-4A90-BC1E-E269867E82B9}"/>
              </a:ext>
            </a:extLst>
          </p:cNvPr>
          <p:cNvSpPr txBox="1"/>
          <p:nvPr/>
        </p:nvSpPr>
        <p:spPr>
          <a:xfrm>
            <a:off x="10602686" y="3843300"/>
            <a:ext cx="14913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/>
              <a:t>Взносы </a:t>
            </a:r>
            <a:r>
              <a:rPr lang="ru-RU" i="1" dirty="0"/>
              <a:t>на кап. </a:t>
            </a:r>
            <a:r>
              <a:rPr lang="ru-RU" i="1" dirty="0"/>
              <a:t>р</a:t>
            </a:r>
            <a:r>
              <a:rPr lang="ru-RU" i="1" dirty="0" smtClean="0"/>
              <a:t>емонт и заемные средства </a:t>
            </a:r>
            <a:endParaRPr lang="ru-RU" i="1" dirty="0"/>
          </a:p>
        </p:txBody>
      </p:sp>
      <p:sp>
        <p:nvSpPr>
          <p:cNvPr id="51" name="Прямоугольник 50">
            <a:extLst>
              <a:ext uri="{FF2B5EF4-FFF2-40B4-BE49-F238E27FC236}">
                <a16:creationId xmlns:a16="http://schemas.microsoft.com/office/drawing/2014/main" xmlns="" id="{9CA17AF1-B2B0-4CFE-8B99-40854DE5F84F}"/>
              </a:ext>
            </a:extLst>
          </p:cNvPr>
          <p:cNvSpPr/>
          <p:nvPr/>
        </p:nvSpPr>
        <p:spPr>
          <a:xfrm>
            <a:off x="5017149" y="5740563"/>
            <a:ext cx="3397507" cy="75231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Работы направленные на повышение энергоэффективности</a:t>
            </a:r>
          </a:p>
        </p:txBody>
      </p:sp>
      <p:sp>
        <p:nvSpPr>
          <p:cNvPr id="52" name="Прямоугольник 51">
            <a:extLst>
              <a:ext uri="{FF2B5EF4-FFF2-40B4-BE49-F238E27FC236}">
                <a16:creationId xmlns:a16="http://schemas.microsoft.com/office/drawing/2014/main" xmlns="" id="{DFCFC128-C18B-4A46-9D91-82852FD3F12C}"/>
              </a:ext>
            </a:extLst>
          </p:cNvPr>
          <p:cNvSpPr/>
          <p:nvPr/>
        </p:nvSpPr>
        <p:spPr>
          <a:xfrm>
            <a:off x="4983233" y="4137701"/>
            <a:ext cx="3431424" cy="75231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Выполнение работ  в рамках минимального взноса</a:t>
            </a:r>
          </a:p>
        </p:txBody>
      </p:sp>
      <p:cxnSp>
        <p:nvCxnSpPr>
          <p:cNvPr id="70" name="Прямая соединительная линия 69">
            <a:extLst>
              <a:ext uri="{FF2B5EF4-FFF2-40B4-BE49-F238E27FC236}">
                <a16:creationId xmlns:a16="http://schemas.microsoft.com/office/drawing/2014/main" xmlns="" id="{70DDAFBE-AD1E-45F1-92C6-C87CB25EA6E8}"/>
              </a:ext>
            </a:extLst>
          </p:cNvPr>
          <p:cNvCxnSpPr>
            <a:stCxn id="9" idx="1"/>
          </p:cNvCxnSpPr>
          <p:nvPr/>
        </p:nvCxnSpPr>
        <p:spPr>
          <a:xfrm flipH="1">
            <a:off x="10011009" y="3023608"/>
            <a:ext cx="205048" cy="787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>
            <a:extLst>
              <a:ext uri="{FF2B5EF4-FFF2-40B4-BE49-F238E27FC236}">
                <a16:creationId xmlns:a16="http://schemas.microsoft.com/office/drawing/2014/main" xmlns="" id="{228AFF21-9B70-434C-B278-8943DBB399D2}"/>
              </a:ext>
            </a:extLst>
          </p:cNvPr>
          <p:cNvCxnSpPr>
            <a:cxnSpLocks/>
          </p:cNvCxnSpPr>
          <p:nvPr/>
        </p:nvCxnSpPr>
        <p:spPr>
          <a:xfrm>
            <a:off x="10019658" y="3067245"/>
            <a:ext cx="0" cy="7863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>
            <a:extLst>
              <a:ext uri="{FF2B5EF4-FFF2-40B4-BE49-F238E27FC236}">
                <a16:creationId xmlns:a16="http://schemas.microsoft.com/office/drawing/2014/main" xmlns="" id="{CF9A9BAE-FA6D-49D3-BD95-0C3AB8CB2B00}"/>
              </a:ext>
            </a:extLst>
          </p:cNvPr>
          <p:cNvCxnSpPr/>
          <p:nvPr/>
        </p:nvCxnSpPr>
        <p:spPr>
          <a:xfrm flipH="1">
            <a:off x="6976174" y="3817857"/>
            <a:ext cx="3034835" cy="25443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>
            <a:extLst>
              <a:ext uri="{FF2B5EF4-FFF2-40B4-BE49-F238E27FC236}">
                <a16:creationId xmlns:a16="http://schemas.microsoft.com/office/drawing/2014/main" xmlns="" id="{6905378C-4F78-4930-8B07-B7FBB42ADFA5}"/>
              </a:ext>
            </a:extLst>
          </p:cNvPr>
          <p:cNvCxnSpPr/>
          <p:nvPr/>
        </p:nvCxnSpPr>
        <p:spPr>
          <a:xfrm>
            <a:off x="6976174" y="3853616"/>
            <a:ext cx="0" cy="295764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Соединитель: уступ 80">
            <a:extLst>
              <a:ext uri="{FF2B5EF4-FFF2-40B4-BE49-F238E27FC236}">
                <a16:creationId xmlns:a16="http://schemas.microsoft.com/office/drawing/2014/main" xmlns="" id="{237CAAEE-1FC0-4769-8AB1-7BA81CCD5343}"/>
              </a:ext>
            </a:extLst>
          </p:cNvPr>
          <p:cNvCxnSpPr/>
          <p:nvPr/>
        </p:nvCxnSpPr>
        <p:spPr>
          <a:xfrm rot="5400000">
            <a:off x="7500285" y="3663491"/>
            <a:ext cx="2882915" cy="476375"/>
          </a:xfrm>
          <a:prstGeom prst="bentConnector3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Соединитель: уступ 82">
            <a:extLst>
              <a:ext uri="{FF2B5EF4-FFF2-40B4-BE49-F238E27FC236}">
                <a16:creationId xmlns:a16="http://schemas.microsoft.com/office/drawing/2014/main" xmlns="" id="{69531974-9FB1-4DE4-A20C-31F8DCB2E040}"/>
              </a:ext>
            </a:extLst>
          </p:cNvPr>
          <p:cNvCxnSpPr>
            <a:endCxn id="51" idx="3"/>
          </p:cNvCxnSpPr>
          <p:nvPr/>
        </p:nvCxnSpPr>
        <p:spPr>
          <a:xfrm rot="5400000">
            <a:off x="8172314" y="5585478"/>
            <a:ext cx="773583" cy="288898"/>
          </a:xfrm>
          <a:prstGeom prst="bentConnector2">
            <a:avLst/>
          </a:prstGeom>
          <a:ln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Соединитель: уступ 84">
            <a:extLst>
              <a:ext uri="{FF2B5EF4-FFF2-40B4-BE49-F238E27FC236}">
                <a16:creationId xmlns:a16="http://schemas.microsoft.com/office/drawing/2014/main" xmlns="" id="{A51592AC-0B16-4C96-89EB-234F6EDDDEC5}"/>
              </a:ext>
            </a:extLst>
          </p:cNvPr>
          <p:cNvCxnSpPr/>
          <p:nvPr/>
        </p:nvCxnSpPr>
        <p:spPr>
          <a:xfrm rot="5400000">
            <a:off x="6556499" y="369722"/>
            <a:ext cx="1317532" cy="5345311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>
            <a:extLst>
              <a:ext uri="{FF2B5EF4-FFF2-40B4-BE49-F238E27FC236}">
                <a16:creationId xmlns:a16="http://schemas.microsoft.com/office/drawing/2014/main" xmlns="" id="{84A38434-2797-440E-8FA9-B9C638ABBD34}"/>
              </a:ext>
            </a:extLst>
          </p:cNvPr>
          <p:cNvCxnSpPr/>
          <p:nvPr/>
        </p:nvCxnSpPr>
        <p:spPr>
          <a:xfrm>
            <a:off x="4517571" y="3701144"/>
            <a:ext cx="0" cy="16044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 стрелкой 90">
            <a:extLst>
              <a:ext uri="{FF2B5EF4-FFF2-40B4-BE49-F238E27FC236}">
                <a16:creationId xmlns:a16="http://schemas.microsoft.com/office/drawing/2014/main" xmlns="" id="{8BC21BA5-9CBD-4235-B149-5760E781F879}"/>
              </a:ext>
            </a:extLst>
          </p:cNvPr>
          <p:cNvCxnSpPr>
            <a:endCxn id="14" idx="1"/>
          </p:cNvCxnSpPr>
          <p:nvPr/>
        </p:nvCxnSpPr>
        <p:spPr>
          <a:xfrm>
            <a:off x="4517571" y="5305566"/>
            <a:ext cx="160407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>
            <a:extLst>
              <a:ext uri="{FF2B5EF4-FFF2-40B4-BE49-F238E27FC236}">
                <a16:creationId xmlns:a16="http://schemas.microsoft.com/office/drawing/2014/main" xmlns="" id="{61DADFD1-BEBC-410B-B566-B312EC66F832}"/>
              </a:ext>
            </a:extLst>
          </p:cNvPr>
          <p:cNvSpPr txBox="1"/>
          <p:nvPr/>
        </p:nvSpPr>
        <p:spPr>
          <a:xfrm>
            <a:off x="2944954" y="4436399"/>
            <a:ext cx="16800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/>
              <a:t>Выбор исполнителей</a:t>
            </a:r>
          </a:p>
        </p:txBody>
      </p:sp>
      <p:cxnSp>
        <p:nvCxnSpPr>
          <p:cNvPr id="8" name="Прямая со стрелкой 7"/>
          <p:cNvCxnSpPr>
            <a:stCxn id="11" idx="0"/>
            <a:endCxn id="17" idx="1"/>
          </p:cNvCxnSpPr>
          <p:nvPr/>
        </p:nvCxnSpPr>
        <p:spPr>
          <a:xfrm flipV="1">
            <a:off x="5156462" y="1951563"/>
            <a:ext cx="3734312" cy="224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5743576" y="1294140"/>
            <a:ext cx="2536108" cy="5346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tx1"/>
                </a:solidFill>
              </a:rPr>
              <a:t>Получение зеленых сертификатов</a:t>
            </a:r>
            <a:r>
              <a:rPr lang="ru-RU" i="1" dirty="0" smtClean="0"/>
              <a:t> 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691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C5C61A7-481A-470F-9957-15B55293BF0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12738"/>
            <a:ext cx="11531600" cy="739775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b="1" kern="1200" dirty="0">
                <a:solidFill>
                  <a:schemeClr val="tx2"/>
                </a:solidFill>
              </a:rPr>
              <a:t>Элементы национальной программы финансирования климатических проектов по повышению </a:t>
            </a:r>
            <a:r>
              <a:rPr lang="ru-RU" sz="2400" b="1" kern="1200" dirty="0" err="1">
                <a:solidFill>
                  <a:schemeClr val="tx2"/>
                </a:solidFill>
              </a:rPr>
              <a:t>энергоэффективности</a:t>
            </a:r>
            <a:r>
              <a:rPr lang="ru-RU" sz="2400" b="1" kern="1200" dirty="0">
                <a:solidFill>
                  <a:schemeClr val="tx2"/>
                </a:solidFill>
              </a:rPr>
              <a:t> </a:t>
            </a:r>
            <a:r>
              <a:rPr lang="ru-RU" sz="2400" b="1" kern="1200" dirty="0" smtClean="0">
                <a:solidFill>
                  <a:schemeClr val="tx2"/>
                </a:solidFill>
              </a:rPr>
              <a:t>МКД</a:t>
            </a:r>
            <a:endParaRPr lang="en-US" sz="2400" b="1" kern="1200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7F653E7-9A66-4E20-917D-D0CC7B5D012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665288"/>
            <a:ext cx="5946775" cy="4510087"/>
          </a:xfrm>
        </p:spPr>
        <p:txBody>
          <a:bodyPr/>
          <a:lstStyle/>
          <a:p>
            <a:pPr marL="342900" indent="-342900" algn="just">
              <a:lnSpc>
                <a:spcPct val="100000"/>
              </a:lnSpc>
              <a:buClr>
                <a:srgbClr val="00B0F0"/>
              </a:buClr>
              <a:buSzPct val="110000"/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tx2"/>
                </a:solidFill>
              </a:rPr>
              <a:t>Использование заемных инструментов в виде выпуска «зеленых» ОФЗ и возможный дополнительный доход от монетизации углеродных единиц (сертификатов)</a:t>
            </a:r>
          </a:p>
          <a:p>
            <a:pPr marL="342900" indent="-342900" algn="just">
              <a:lnSpc>
                <a:spcPct val="100000"/>
              </a:lnSpc>
              <a:buClr>
                <a:srgbClr val="00B0F0"/>
              </a:buClr>
              <a:buSzPct val="110000"/>
              <a:buFont typeface="Wingdings" panose="05000000000000000000" pitchFamily="2" charset="2"/>
              <a:buChar char="Ø"/>
            </a:pPr>
            <a:endParaRPr lang="ru-RU" sz="2000" dirty="0">
              <a:solidFill>
                <a:schemeClr val="tx2"/>
              </a:solidFill>
            </a:endParaRPr>
          </a:p>
          <a:p>
            <a:pPr marL="342900" indent="-342900" algn="just">
              <a:lnSpc>
                <a:spcPct val="100000"/>
              </a:lnSpc>
              <a:buClr>
                <a:srgbClr val="00B0F0"/>
              </a:buClr>
              <a:buSzPct val="110000"/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tx2"/>
                </a:solidFill>
              </a:rPr>
              <a:t>Направление средств на различные виды финансовой поддержки (субсидии, займы, кредиты, гарантии и др.) и нефинансовой поддержки (консультирование, подготовка и организация работ, контроль эксплуатации, мониторинг, верификация и сертификация проектов) с соблюдением принципа равнодоступности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CCE36103-52FA-4C95-91E6-90093DAB0EAF}"/>
              </a:ext>
            </a:extLst>
          </p:cNvPr>
          <p:cNvSpPr/>
          <p:nvPr/>
        </p:nvSpPr>
        <p:spPr>
          <a:xfrm>
            <a:off x="6281531" y="1665577"/>
            <a:ext cx="5431044" cy="4478015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just">
              <a:spcBef>
                <a:spcPts val="1200"/>
              </a:spcBef>
              <a:defRPr/>
            </a:pPr>
            <a:r>
              <a:rPr lang="ru-RU" sz="2000" b="1" dirty="0">
                <a:solidFill>
                  <a:srgbClr val="000000"/>
                </a:solidFill>
              </a:rPr>
              <a:t>Особенности финансируемых мероприятий:</a:t>
            </a:r>
            <a:endParaRPr lang="en-US" sz="2000" dirty="0">
              <a:solidFill>
                <a:srgbClr val="000000"/>
              </a:solidFill>
              <a:highlight>
                <a:srgbClr val="FF0000"/>
              </a:highlight>
            </a:endParaRPr>
          </a:p>
          <a:p>
            <a:pPr marL="342900" lvl="1" indent="-342900" algn="just"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ru-RU" sz="2000" dirty="0">
                <a:solidFill>
                  <a:srgbClr val="000000"/>
                </a:solidFill>
              </a:rPr>
              <a:t>Повышение ЭЭ в соответствии </a:t>
            </a:r>
            <a:r>
              <a:rPr lang="ru-RU" sz="2000" dirty="0">
                <a:solidFill>
                  <a:prstClr val="black"/>
                </a:solidFill>
              </a:rPr>
              <a:t>с требованиями таксономии и сертификации климатических проектов</a:t>
            </a:r>
          </a:p>
          <a:p>
            <a:pPr marL="342900" lvl="1" indent="-342900" algn="just"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ru-RU" sz="2000" dirty="0">
                <a:solidFill>
                  <a:prstClr val="black"/>
                </a:solidFill>
              </a:rPr>
              <a:t>Управление МКД и ведение  климатической отчетности на весь жизненный цикл ЭЭ улучшений</a:t>
            </a:r>
          </a:p>
          <a:p>
            <a:pPr marL="342900" lvl="1" indent="-342900" algn="just"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ru-RU" sz="2000" dirty="0">
                <a:solidFill>
                  <a:prstClr val="black"/>
                </a:solidFill>
              </a:rPr>
              <a:t>Реализуется в рамках существующей системы капитального ремонта МКД или </a:t>
            </a:r>
            <a:r>
              <a:rPr lang="ru-RU" sz="2000" dirty="0" err="1">
                <a:solidFill>
                  <a:prstClr val="black"/>
                </a:solidFill>
              </a:rPr>
              <a:t>энергосервиса</a:t>
            </a:r>
            <a:endParaRPr lang="ru-RU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292132"/>
      </p:ext>
    </p:extLst>
  </p:cSld>
  <p:clrMapOvr>
    <a:masterClrMapping/>
  </p:clrMapOvr>
</p:sld>
</file>

<file path=ppt/theme/theme1.xml><?xml version="1.0" encoding="utf-8"?>
<a:theme xmlns:a="http://schemas.openxmlformats.org/drawingml/2006/main" name="Agenda Slide">
  <a:themeElements>
    <a:clrScheme name="IFC">
      <a:dk1>
        <a:srgbClr val="021F43"/>
      </a:dk1>
      <a:lt1>
        <a:sysClr val="window" lastClr="FFFFFF"/>
      </a:lt1>
      <a:dk2>
        <a:srgbClr val="000000"/>
      </a:dk2>
      <a:lt2>
        <a:srgbClr val="139AF0"/>
      </a:lt2>
      <a:accent1>
        <a:srgbClr val="0B5A37"/>
      </a:accent1>
      <a:accent2>
        <a:srgbClr val="890089"/>
      </a:accent2>
      <a:accent3>
        <a:srgbClr val="C8BB7E"/>
      </a:accent3>
      <a:accent4>
        <a:srgbClr val="A90025"/>
      </a:accent4>
      <a:accent5>
        <a:srgbClr val="FC5307"/>
      </a:accent5>
      <a:accent6>
        <a:srgbClr val="420088"/>
      </a:accent6>
      <a:hlink>
        <a:srgbClr val="C8BB7E"/>
      </a:hlink>
      <a:folHlink>
        <a:srgbClr val="C58006"/>
      </a:folHlink>
    </a:clrScheme>
    <a:fontScheme name="World Bank Arial">
      <a:majorFont>
        <a:latin typeface="Arial Bold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1_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1261</TotalTime>
  <Words>290</Words>
  <Application>Microsoft Office PowerPoint</Application>
  <PresentationFormat>Широкоэкранный</PresentationFormat>
  <Paragraphs>26</Paragraphs>
  <Slides>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4</vt:i4>
      </vt:variant>
    </vt:vector>
  </HeadingPairs>
  <TitlesOfParts>
    <vt:vector size="16" baseType="lpstr">
      <vt:lpstr>ＭＳ Ｐゴシック</vt:lpstr>
      <vt:lpstr>Andes ExtraLight</vt:lpstr>
      <vt:lpstr>Arial</vt:lpstr>
      <vt:lpstr>Calibri</vt:lpstr>
      <vt:lpstr>Segoe UI Symbol</vt:lpstr>
      <vt:lpstr>Times New Roman</vt:lpstr>
      <vt:lpstr>Trebuchet MS</vt:lpstr>
      <vt:lpstr>Wingdings</vt:lpstr>
      <vt:lpstr>Wingdings 3</vt:lpstr>
      <vt:lpstr>Agenda Slide</vt:lpstr>
      <vt:lpstr>Грань</vt:lpstr>
      <vt:lpstr>1_Грань</vt:lpstr>
      <vt:lpstr>Возможные варианты  энергоэффективной модернизации МКД  Сиваев Серей Борисович, профессор НИУ ВШЭ</vt:lpstr>
      <vt:lpstr> ФЗ «Об организации выбросов парниковых газов»</vt:lpstr>
      <vt:lpstr>Использование зеленых сертификатов для финансирования энергоэффективной модернизации  МКД</vt:lpstr>
      <vt:lpstr>Элементы национальной программы финансирования климатических проектов по повышению энергоэффективности МКД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повышения энергоэффективности при капитальном ремонте МКД</dc:title>
  <dc:creator>bulgakova3005@gmail.com</dc:creator>
  <cp:lastModifiedBy>Учетная запись Майкрософт</cp:lastModifiedBy>
  <cp:revision>76</cp:revision>
  <cp:lastPrinted>2021-06-30T11:32:33Z</cp:lastPrinted>
  <dcterms:created xsi:type="dcterms:W3CDTF">2021-06-24T16:07:48Z</dcterms:created>
  <dcterms:modified xsi:type="dcterms:W3CDTF">2022-03-01T13:23:03Z</dcterms:modified>
</cp:coreProperties>
</file>